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  <p:sldMasterId id="2147483681" r:id="rId5"/>
  </p:sldMasterIdLst>
  <p:notesMasterIdLst>
    <p:notesMasterId r:id="rId12"/>
  </p:notesMasterIdLst>
  <p:sldIdLst>
    <p:sldId id="256" r:id="rId6"/>
    <p:sldId id="257" r:id="rId7"/>
    <p:sldId id="258" r:id="rId8"/>
    <p:sldId id="259" r:id="rId9"/>
    <p:sldId id="260" r:id="rId10"/>
    <p:sldId id="262" r:id="rId11"/>
  </p:sldIdLst>
  <p:sldSz cx="12192000" cy="6858000"/>
  <p:notesSz cx="6858000" cy="9144000"/>
  <p:embeddedFontLst>
    <p:embeddedFont>
      <p:font typeface="Berlingske Serif Text" panose="020B0604020202020204" charset="0"/>
      <p:regular r:id="rId13"/>
      <p:italic r:id="rId14"/>
    </p:embeddedFont>
    <p:embeddedFont>
      <p:font typeface="Berlingske Serif Text Bold" panose="020B0604020202020204" charset="0"/>
      <p:bold r:id="rId15"/>
      <p:italic r:id="rId16"/>
      <p:boldItalic r:id="rId17"/>
    </p:embeddedFont>
    <p:embeddedFont>
      <p:font typeface="Industriens Font-Office IF" panose="020B0604020202020204" charset="0"/>
      <p:regular r:id="rId18"/>
      <p:bold r:id="rId19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B27B4F-9130-9B0A-6103-56B1DC010846}" name="Peter Nielsen" initials="PN" userId="S::pn@industriensfond.dk::4906fb71-cf3b-4795-80c7-10e340bb48f2" providerId="AD"/>
  <p188:author id="{9102619E-1990-2C73-A321-D995899DBC81}" name="Malene Stidsen" initials="MS" userId="S::ms@industriensfond.dk::44b32de4-d2ea-447e-a04f-2c44dcb5174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4FFA0"/>
    <a:srgbClr val="F2F2F2"/>
    <a:srgbClr val="F7F7F7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18AD68-ADC3-FCF1-380D-EB00B43EFF3A}" v="14" dt="2026-04-29T10:59:14.519"/>
    <p1510:client id="{46324DAF-BF83-8895-50B9-6C4F6626B9F4}" v="1" dt="2026-04-29T08:55:44.109"/>
    <p1510:client id="{4DBFFC95-FCDA-2841-8340-08845D146B8D}" v="234" dt="2026-04-29T11:05:45.216"/>
    <p1510:client id="{60CB71B0-8624-B593-CFE1-07ABEF56B675}" v="1" dt="2026-04-29T10:45:12.716"/>
    <p1510:client id="{760EE371-24DC-41E5-9A6D-50B1C055C6EC}" v="206" dt="2026-04-28T12:41:22.612"/>
    <p1510:client id="{78ECB8E0-2B4A-C46F-B400-8A2B895131D8}" v="2" dt="2026-04-29T10:47:34.680"/>
    <p1510:client id="{B261FB5C-64EA-760B-0089-E59DFDED3AF2}" v="538" dt="2026-04-28T12:06:46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ene Stidsen" userId="S::ms@industriensfond.dk::44b32de4-d2ea-447e-a04f-2c44dcb51741" providerId="AD" clId="Web-{4910502E-F375-0272-CE37-997268DE0575}"/>
    <pc:docChg chg="delSld modSld">
      <pc:chgData name="Malene Stidsen" userId="S::ms@industriensfond.dk::44b32de4-d2ea-447e-a04f-2c44dcb51741" providerId="AD" clId="Web-{4910502E-F375-0272-CE37-997268DE0575}" dt="2026-04-23T12:58:01.025" v="322"/>
      <pc:docMkLst>
        <pc:docMk/>
      </pc:docMkLst>
      <pc:sldChg chg="modSp">
        <pc:chgData name="Malene Stidsen" userId="S::ms@industriensfond.dk::44b32de4-d2ea-447e-a04f-2c44dcb51741" providerId="AD" clId="Web-{4910502E-F375-0272-CE37-997268DE0575}" dt="2026-04-23T12:42:19.011" v="98" actId="20577"/>
        <pc:sldMkLst>
          <pc:docMk/>
          <pc:sldMk cId="1980376314" sldId="257"/>
        </pc:sldMkLst>
        <pc:spChg chg="mod">
          <ac:chgData name="Malene Stidsen" userId="S::ms@industriensfond.dk::44b32de4-d2ea-447e-a04f-2c44dcb51741" providerId="AD" clId="Web-{4910502E-F375-0272-CE37-997268DE0575}" dt="2026-04-23T12:42:19.011" v="98" actId="20577"/>
          <ac:spMkLst>
            <pc:docMk/>
            <pc:sldMk cId="1980376314" sldId="257"/>
            <ac:spMk id="16" creationId="{B24E8CEE-9F81-E909-106F-37413A2A9BFB}"/>
          </ac:spMkLst>
        </pc:spChg>
      </pc:sldChg>
      <pc:sldChg chg="modSp">
        <pc:chgData name="Malene Stidsen" userId="S::ms@industriensfond.dk::44b32de4-d2ea-447e-a04f-2c44dcb51741" providerId="AD" clId="Web-{4910502E-F375-0272-CE37-997268DE0575}" dt="2026-04-23T12:43:18.245" v="112" actId="20577"/>
        <pc:sldMkLst>
          <pc:docMk/>
          <pc:sldMk cId="168621699" sldId="259"/>
        </pc:sldMkLst>
        <pc:spChg chg="mod">
          <ac:chgData name="Malene Stidsen" userId="S::ms@industriensfond.dk::44b32de4-d2ea-447e-a04f-2c44dcb51741" providerId="AD" clId="Web-{4910502E-F375-0272-CE37-997268DE0575}" dt="2026-04-23T12:43:06.417" v="111" actId="14100"/>
          <ac:spMkLst>
            <pc:docMk/>
            <pc:sldMk cId="168621699" sldId="259"/>
            <ac:spMk id="2" creationId="{0BAA5070-213F-9E33-5A9C-8A0EE9EABB0E}"/>
          </ac:spMkLst>
        </pc:spChg>
        <pc:spChg chg="mod">
          <ac:chgData name="Malene Stidsen" userId="S::ms@industriensfond.dk::44b32de4-d2ea-447e-a04f-2c44dcb51741" providerId="AD" clId="Web-{4910502E-F375-0272-CE37-997268DE0575}" dt="2026-04-23T12:43:18.245" v="112" actId="20577"/>
          <ac:spMkLst>
            <pc:docMk/>
            <pc:sldMk cId="168621699" sldId="259"/>
            <ac:spMk id="3" creationId="{C2B239C8-75F7-98C9-6990-462D241E475D}"/>
          </ac:spMkLst>
        </pc:spChg>
      </pc:sldChg>
      <pc:sldChg chg="modSp">
        <pc:chgData name="Malene Stidsen" userId="S::ms@industriensfond.dk::44b32de4-d2ea-447e-a04f-2c44dcb51741" providerId="AD" clId="Web-{4910502E-F375-0272-CE37-997268DE0575}" dt="2026-04-23T12:48:52.403" v="288" actId="20577"/>
        <pc:sldMkLst>
          <pc:docMk/>
          <pc:sldMk cId="673616629" sldId="260"/>
        </pc:sldMkLst>
        <pc:spChg chg="mod">
          <ac:chgData name="Malene Stidsen" userId="S::ms@industriensfond.dk::44b32de4-d2ea-447e-a04f-2c44dcb51741" providerId="AD" clId="Web-{4910502E-F375-0272-CE37-997268DE0575}" dt="2026-04-23T12:48:52.403" v="288" actId="20577"/>
          <ac:spMkLst>
            <pc:docMk/>
            <pc:sldMk cId="673616629" sldId="260"/>
            <ac:spMk id="16" creationId="{2E3ABC1C-A28B-A999-642B-9A2444F57A4C}"/>
          </ac:spMkLst>
        </pc:spChg>
      </pc:sldChg>
      <pc:sldChg chg="addSp modSp">
        <pc:chgData name="Malene Stidsen" userId="S::ms@industriensfond.dk::44b32de4-d2ea-447e-a04f-2c44dcb51741" providerId="AD" clId="Web-{4910502E-F375-0272-CE37-997268DE0575}" dt="2026-04-23T12:57:34.228" v="321" actId="14100"/>
        <pc:sldMkLst>
          <pc:docMk/>
          <pc:sldMk cId="637944741" sldId="262"/>
        </pc:sldMkLst>
        <pc:spChg chg="mod">
          <ac:chgData name="Malene Stidsen" userId="S::ms@industriensfond.dk::44b32de4-d2ea-447e-a04f-2c44dcb51741" providerId="AD" clId="Web-{4910502E-F375-0272-CE37-997268DE0575}" dt="2026-04-23T12:49:18.779" v="300" actId="14100"/>
          <ac:spMkLst>
            <pc:docMk/>
            <pc:sldMk cId="637944741" sldId="262"/>
            <ac:spMk id="2" creationId="{DA5B2770-9E9E-526E-0E65-F11CBFE22743}"/>
          </ac:spMkLst>
        </pc:spChg>
        <pc:spChg chg="mod">
          <ac:chgData name="Malene Stidsen" userId="S::ms@industriensfond.dk::44b32de4-d2ea-447e-a04f-2c44dcb51741" providerId="AD" clId="Web-{4910502E-F375-0272-CE37-997268DE0575}" dt="2026-04-23T12:49:37.733" v="301" actId="20577"/>
          <ac:spMkLst>
            <pc:docMk/>
            <pc:sldMk cId="637944741" sldId="262"/>
            <ac:spMk id="3" creationId="{806883C2-CEC8-0A3B-F860-5CE325F4270A}"/>
          </ac:spMkLst>
        </pc:spChg>
        <pc:spChg chg="add mod">
          <ac:chgData name="Malene Stidsen" userId="S::ms@industriensfond.dk::44b32de4-d2ea-447e-a04f-2c44dcb51741" providerId="AD" clId="Web-{4910502E-F375-0272-CE37-997268DE0575}" dt="2026-04-23T12:57:09.400" v="316" actId="1076"/>
          <ac:spMkLst>
            <pc:docMk/>
            <pc:sldMk cId="637944741" sldId="262"/>
            <ac:spMk id="4" creationId="{435E0771-F1CC-02D6-4CD0-5A2B2E313796}"/>
          </ac:spMkLst>
        </pc:spChg>
        <pc:spChg chg="mod">
          <ac:chgData name="Malene Stidsen" userId="S::ms@industriensfond.dk::44b32de4-d2ea-447e-a04f-2c44dcb51741" providerId="AD" clId="Web-{4910502E-F375-0272-CE37-997268DE0575}" dt="2026-04-23T12:55:56.149" v="302" actId="1076"/>
          <ac:spMkLst>
            <pc:docMk/>
            <pc:sldMk cId="637944741" sldId="262"/>
            <ac:spMk id="5" creationId="{D3C2AA7D-C702-928E-4DA5-0B4FC00D81A9}"/>
          </ac:spMkLst>
        </pc:spChg>
        <pc:spChg chg="add mod">
          <ac:chgData name="Malene Stidsen" userId="S::ms@industriensfond.dk::44b32de4-d2ea-447e-a04f-2c44dcb51741" providerId="AD" clId="Web-{4910502E-F375-0272-CE37-997268DE0575}" dt="2026-04-23T12:57:19.728" v="318" actId="1076"/>
          <ac:spMkLst>
            <pc:docMk/>
            <pc:sldMk cId="637944741" sldId="262"/>
            <ac:spMk id="6" creationId="{F7F11A9D-FCE8-5CBE-044E-0DD59D2DFD64}"/>
          </ac:spMkLst>
        </pc:spChg>
        <pc:spChg chg="mod">
          <ac:chgData name="Malene Stidsen" userId="S::ms@industriensfond.dk::44b32de4-d2ea-447e-a04f-2c44dcb51741" providerId="AD" clId="Web-{4910502E-F375-0272-CE37-997268DE0575}" dt="2026-04-23T12:57:34.228" v="321" actId="14100"/>
          <ac:spMkLst>
            <pc:docMk/>
            <pc:sldMk cId="637944741" sldId="262"/>
            <ac:spMk id="14" creationId="{4961EE91-C42B-A96D-3B82-10BCD11B7F94}"/>
          </ac:spMkLst>
        </pc:spChg>
        <pc:spChg chg="mod">
          <ac:chgData name="Malene Stidsen" userId="S::ms@industriensfond.dk::44b32de4-d2ea-447e-a04f-2c44dcb51741" providerId="AD" clId="Web-{4910502E-F375-0272-CE37-997268DE0575}" dt="2026-04-23T12:57:28.338" v="320" actId="14100"/>
          <ac:spMkLst>
            <pc:docMk/>
            <pc:sldMk cId="637944741" sldId="262"/>
            <ac:spMk id="15" creationId="{76DE6C9B-34A9-87B3-3C89-144675947FB8}"/>
          </ac:spMkLst>
        </pc:spChg>
        <pc:spChg chg="mod">
          <ac:chgData name="Malene Stidsen" userId="S::ms@industriensfond.dk::44b32de4-d2ea-447e-a04f-2c44dcb51741" providerId="AD" clId="Web-{4910502E-F375-0272-CE37-997268DE0575}" dt="2026-04-23T12:56:08.149" v="305" actId="1076"/>
          <ac:spMkLst>
            <pc:docMk/>
            <pc:sldMk cId="637944741" sldId="262"/>
            <ac:spMk id="16" creationId="{52540DDC-5A71-78EA-E47A-20B48C4D41C1}"/>
          </ac:spMkLst>
        </pc:spChg>
      </pc:sldChg>
    </pc:docChg>
  </pc:docChgLst>
  <pc:docChgLst>
    <pc:chgData name="Nadika Bulathsinhala" userId="435950b6-bd6b-4ac7-bef0-73a68ff48437" providerId="ADAL" clId="{8C48350C-8E85-4A9A-8A17-A1F0296CA439}"/>
    <pc:docChg chg="custSel modSld">
      <pc:chgData name="Nadika Bulathsinhala" userId="435950b6-bd6b-4ac7-bef0-73a68ff48437" providerId="ADAL" clId="{8C48350C-8E85-4A9A-8A17-A1F0296CA439}" dt="2026-04-28T12:41:22.612" v="203" actId="20577"/>
      <pc:docMkLst>
        <pc:docMk/>
      </pc:docMkLst>
      <pc:sldChg chg="addSp modSp mod">
        <pc:chgData name="Nadika Bulathsinhala" userId="435950b6-bd6b-4ac7-bef0-73a68ff48437" providerId="ADAL" clId="{8C48350C-8E85-4A9A-8A17-A1F0296CA439}" dt="2026-04-28T12:41:22.612" v="203" actId="20577"/>
        <pc:sldMkLst>
          <pc:docMk/>
          <pc:sldMk cId="1317218924" sldId="256"/>
        </pc:sldMkLst>
        <pc:spChg chg="add mod">
          <ac:chgData name="Nadika Bulathsinhala" userId="435950b6-bd6b-4ac7-bef0-73a68ff48437" providerId="ADAL" clId="{8C48350C-8E85-4A9A-8A17-A1F0296CA439}" dt="2026-04-28T12:41:22.612" v="203" actId="20577"/>
          <ac:spMkLst>
            <pc:docMk/>
            <pc:sldMk cId="1317218924" sldId="256"/>
            <ac:spMk id="3" creationId="{42BB3DC6-DBFA-D8A5-BD93-50B8916CBD6B}"/>
          </ac:spMkLst>
        </pc:spChg>
      </pc:sldChg>
      <pc:sldChg chg="modSp mod">
        <pc:chgData name="Nadika Bulathsinhala" userId="435950b6-bd6b-4ac7-bef0-73a68ff48437" providerId="ADAL" clId="{8C48350C-8E85-4A9A-8A17-A1F0296CA439}" dt="2026-04-28T12:25:03.901" v="3" actId="20577"/>
        <pc:sldMkLst>
          <pc:docMk/>
          <pc:sldMk cId="2972163303" sldId="258"/>
        </pc:sldMkLst>
        <pc:spChg chg="mod">
          <ac:chgData name="Nadika Bulathsinhala" userId="435950b6-bd6b-4ac7-bef0-73a68ff48437" providerId="ADAL" clId="{8C48350C-8E85-4A9A-8A17-A1F0296CA439}" dt="2026-04-28T12:25:03.901" v="3" actId="20577"/>
          <ac:spMkLst>
            <pc:docMk/>
            <pc:sldMk cId="2972163303" sldId="258"/>
            <ac:spMk id="16" creationId="{8855D467-3EF9-E83D-2D67-484DA2AA1337}"/>
          </ac:spMkLst>
        </pc:spChg>
      </pc:sldChg>
      <pc:sldChg chg="modSp mod">
        <pc:chgData name="Nadika Bulathsinhala" userId="435950b6-bd6b-4ac7-bef0-73a68ff48437" providerId="ADAL" clId="{8C48350C-8E85-4A9A-8A17-A1F0296CA439}" dt="2026-04-28T12:27:36.119" v="16" actId="20577"/>
        <pc:sldMkLst>
          <pc:docMk/>
          <pc:sldMk cId="673616629" sldId="260"/>
        </pc:sldMkLst>
        <pc:spChg chg="mod">
          <ac:chgData name="Nadika Bulathsinhala" userId="435950b6-bd6b-4ac7-bef0-73a68ff48437" providerId="ADAL" clId="{8C48350C-8E85-4A9A-8A17-A1F0296CA439}" dt="2026-04-28T12:27:36.119" v="16" actId="20577"/>
          <ac:spMkLst>
            <pc:docMk/>
            <pc:sldMk cId="673616629" sldId="260"/>
            <ac:spMk id="16" creationId="{2E3ABC1C-A28B-A999-642B-9A2444F57A4C}"/>
          </ac:spMkLst>
        </pc:spChg>
      </pc:sldChg>
      <pc:sldChg chg="modSp mod">
        <pc:chgData name="Nadika Bulathsinhala" userId="435950b6-bd6b-4ac7-bef0-73a68ff48437" providerId="ADAL" clId="{8C48350C-8E85-4A9A-8A17-A1F0296CA439}" dt="2026-04-28T12:30:26.247" v="18" actId="20577"/>
        <pc:sldMkLst>
          <pc:docMk/>
          <pc:sldMk cId="637944741" sldId="262"/>
        </pc:sldMkLst>
        <pc:spChg chg="mod">
          <ac:chgData name="Nadika Bulathsinhala" userId="435950b6-bd6b-4ac7-bef0-73a68ff48437" providerId="ADAL" clId="{8C48350C-8E85-4A9A-8A17-A1F0296CA439}" dt="2026-04-28T12:30:26.247" v="18" actId="20577"/>
          <ac:spMkLst>
            <pc:docMk/>
            <pc:sldMk cId="637944741" sldId="262"/>
            <ac:spMk id="5" creationId="{D3C2AA7D-C702-928E-4DA5-0B4FC00D81A9}"/>
          </ac:spMkLst>
        </pc:spChg>
      </pc:sldChg>
    </pc:docChg>
  </pc:docChgLst>
  <pc:docChgLst>
    <pc:chgData name="Malene Stidsen" userId="S::ms@industriensfond.dk::44b32de4-d2ea-447e-a04f-2c44dcb51741" providerId="AD" clId="Web-{64B2B427-2521-BEA4-9871-5FB7E9D23036}"/>
    <pc:docChg chg="mod modSld">
      <pc:chgData name="Malene Stidsen" userId="S::ms@industriensfond.dk::44b32de4-d2ea-447e-a04f-2c44dcb51741" providerId="AD" clId="Web-{64B2B427-2521-BEA4-9871-5FB7E9D23036}" dt="2026-04-23T09:27:47.883" v="2"/>
      <pc:docMkLst>
        <pc:docMk/>
      </pc:docMkLst>
      <pc:sldChg chg="modSp">
        <pc:chgData name="Malene Stidsen" userId="S::ms@industriensfond.dk::44b32de4-d2ea-447e-a04f-2c44dcb51741" providerId="AD" clId="Web-{64B2B427-2521-BEA4-9871-5FB7E9D23036}" dt="2026-04-23T09:23:10.859" v="0" actId="20577"/>
        <pc:sldMkLst>
          <pc:docMk/>
          <pc:sldMk cId="1980376314" sldId="257"/>
        </pc:sldMkLst>
        <pc:spChg chg="mod">
          <ac:chgData name="Malene Stidsen" userId="S::ms@industriensfond.dk::44b32de4-d2ea-447e-a04f-2c44dcb51741" providerId="AD" clId="Web-{64B2B427-2521-BEA4-9871-5FB7E9D23036}" dt="2026-04-23T09:23:10.859" v="0" actId="20577"/>
          <ac:spMkLst>
            <pc:docMk/>
            <pc:sldMk cId="1980376314" sldId="257"/>
            <ac:spMk id="16" creationId="{B24E8CEE-9F81-E909-106F-37413A2A9BFB}"/>
          </ac:spMkLst>
        </pc:spChg>
      </pc:sldChg>
      <pc:sldChg chg="modSp">
        <pc:chgData name="Malene Stidsen" userId="S::ms@industriensfond.dk::44b32de4-d2ea-447e-a04f-2c44dcb51741" providerId="AD" clId="Web-{64B2B427-2521-BEA4-9871-5FB7E9D23036}" dt="2026-04-23T09:25:39.630" v="1" actId="20577"/>
        <pc:sldMkLst>
          <pc:docMk/>
          <pc:sldMk cId="673616629" sldId="260"/>
        </pc:sldMkLst>
        <pc:spChg chg="mod">
          <ac:chgData name="Malene Stidsen" userId="S::ms@industriensfond.dk::44b32de4-d2ea-447e-a04f-2c44dcb51741" providerId="AD" clId="Web-{64B2B427-2521-BEA4-9871-5FB7E9D23036}" dt="2026-04-23T09:25:39.630" v="1" actId="20577"/>
          <ac:spMkLst>
            <pc:docMk/>
            <pc:sldMk cId="673616629" sldId="260"/>
            <ac:spMk id="16" creationId="{2E3ABC1C-A28B-A999-642B-9A2444F57A4C}"/>
          </ac:spMkLst>
        </pc:spChg>
      </pc:sldChg>
    </pc:docChg>
  </pc:docChgLst>
  <pc:docChgLst>
    <pc:chgData name="Malene Stidsen" userId="S::ms@industriensfond.dk::44b32de4-d2ea-447e-a04f-2c44dcb51741" providerId="AD" clId="Web-{B261FB5C-64EA-760B-0089-E59DFDED3AF2}"/>
    <pc:docChg chg="modSld">
      <pc:chgData name="Malene Stidsen" userId="S::ms@industriensfond.dk::44b32de4-d2ea-447e-a04f-2c44dcb51741" providerId="AD" clId="Web-{B261FB5C-64EA-760B-0089-E59DFDED3AF2}" dt="2026-04-28T12:06:46.705" v="531" actId="20577"/>
      <pc:docMkLst>
        <pc:docMk/>
      </pc:docMkLst>
      <pc:sldChg chg="delSp modSp">
        <pc:chgData name="Malene Stidsen" userId="S::ms@industriensfond.dk::44b32de4-d2ea-447e-a04f-2c44dcb51741" providerId="AD" clId="Web-{B261FB5C-64EA-760B-0089-E59DFDED3AF2}" dt="2026-04-28T11:56:48.097" v="148" actId="20577"/>
        <pc:sldMkLst>
          <pc:docMk/>
          <pc:sldMk cId="1980376314" sldId="257"/>
        </pc:sldMkLst>
        <pc:spChg chg="mod">
          <ac:chgData name="Malene Stidsen" userId="S::ms@industriensfond.dk::44b32de4-d2ea-447e-a04f-2c44dcb51741" providerId="AD" clId="Web-{B261FB5C-64EA-760B-0089-E59DFDED3AF2}" dt="2026-04-28T11:55:06.079" v="13" actId="20577"/>
          <ac:spMkLst>
            <pc:docMk/>
            <pc:sldMk cId="1980376314" sldId="257"/>
            <ac:spMk id="5" creationId="{3C4C7028-3227-907E-B988-4BA85B694CAA}"/>
          </ac:spMkLst>
        </pc:spChg>
        <pc:spChg chg="mod">
          <ac:chgData name="Malene Stidsen" userId="S::ms@industriensfond.dk::44b32de4-d2ea-447e-a04f-2c44dcb51741" providerId="AD" clId="Web-{B261FB5C-64EA-760B-0089-E59DFDED3AF2}" dt="2026-04-28T11:56:48.097" v="148" actId="20577"/>
          <ac:spMkLst>
            <pc:docMk/>
            <pc:sldMk cId="1980376314" sldId="257"/>
            <ac:spMk id="15" creationId="{77FBFE4D-D1B2-3103-6E24-9500587D3C5A}"/>
          </ac:spMkLst>
        </pc:spChg>
        <pc:spChg chg="mod">
          <ac:chgData name="Malene Stidsen" userId="S::ms@industriensfond.dk::44b32de4-d2ea-447e-a04f-2c44dcb51741" providerId="AD" clId="Web-{B261FB5C-64EA-760B-0089-E59DFDED3AF2}" dt="2026-04-28T11:56:30.519" v="108" actId="20577"/>
          <ac:spMkLst>
            <pc:docMk/>
            <pc:sldMk cId="1980376314" sldId="257"/>
            <ac:spMk id="16" creationId="{B24E8CEE-9F81-E909-106F-37413A2A9BFB}"/>
          </ac:spMkLst>
        </pc:spChg>
        <pc:spChg chg="mod">
          <ac:chgData name="Malene Stidsen" userId="S::ms@industriensfond.dk::44b32de4-d2ea-447e-a04f-2c44dcb51741" providerId="AD" clId="Web-{B261FB5C-64EA-760B-0089-E59DFDED3AF2}" dt="2026-04-28T11:54:30.656" v="8" actId="14100"/>
          <ac:spMkLst>
            <pc:docMk/>
            <pc:sldMk cId="1980376314" sldId="257"/>
            <ac:spMk id="17" creationId="{C438ED97-44BC-F0B7-56DC-64E9DE035AF2}"/>
          </ac:spMkLst>
        </pc:spChg>
        <pc:spChg chg="del">
          <ac:chgData name="Malene Stidsen" userId="S::ms@industriensfond.dk::44b32de4-d2ea-447e-a04f-2c44dcb51741" providerId="AD" clId="Web-{B261FB5C-64EA-760B-0089-E59DFDED3AF2}" dt="2026-04-28T11:54:21.499" v="6"/>
          <ac:spMkLst>
            <pc:docMk/>
            <pc:sldMk cId="1980376314" sldId="257"/>
            <ac:spMk id="18" creationId="{FDDCA350-7AC2-B2EC-F647-438016D292C2}"/>
          </ac:spMkLst>
        </pc:spChg>
      </pc:sldChg>
      <pc:sldChg chg="delSp modSp">
        <pc:chgData name="Malene Stidsen" userId="S::ms@industriensfond.dk::44b32de4-d2ea-447e-a04f-2c44dcb51741" providerId="AD" clId="Web-{B261FB5C-64EA-760B-0089-E59DFDED3AF2}" dt="2026-04-28T11:58:41.584" v="215" actId="20577"/>
        <pc:sldMkLst>
          <pc:docMk/>
          <pc:sldMk cId="2972163303" sldId="258"/>
        </pc:sldMkLst>
        <pc:spChg chg="del">
          <ac:chgData name="Malene Stidsen" userId="S::ms@industriensfond.dk::44b32de4-d2ea-447e-a04f-2c44dcb51741" providerId="AD" clId="Web-{B261FB5C-64EA-760B-0089-E59DFDED3AF2}" dt="2026-04-28T11:57:29.801" v="149"/>
          <ac:spMkLst>
            <pc:docMk/>
            <pc:sldMk cId="2972163303" sldId="258"/>
            <ac:spMk id="3" creationId="{F7D1B04C-7B1E-B81C-9C6F-463F2BEEE51C}"/>
          </ac:spMkLst>
        </pc:spChg>
        <pc:spChg chg="mod">
          <ac:chgData name="Malene Stidsen" userId="S::ms@industriensfond.dk::44b32de4-d2ea-447e-a04f-2c44dcb51741" providerId="AD" clId="Web-{B261FB5C-64EA-760B-0089-E59DFDED3AF2}" dt="2026-04-28T11:57:45.802" v="150" actId="20577"/>
          <ac:spMkLst>
            <pc:docMk/>
            <pc:sldMk cId="2972163303" sldId="258"/>
            <ac:spMk id="5" creationId="{EFF0FD73-DD50-84A0-59D2-2B0D5F082870}"/>
          </ac:spMkLst>
        </pc:spChg>
        <pc:spChg chg="mod">
          <ac:chgData name="Malene Stidsen" userId="S::ms@industriensfond.dk::44b32de4-d2ea-447e-a04f-2c44dcb51741" providerId="AD" clId="Web-{B261FB5C-64EA-760B-0089-E59DFDED3AF2}" dt="2026-04-28T11:58:41.584" v="215" actId="20577"/>
          <ac:spMkLst>
            <pc:docMk/>
            <pc:sldMk cId="2972163303" sldId="258"/>
            <ac:spMk id="16" creationId="{8855D467-3EF9-E83D-2D67-484DA2AA1337}"/>
          </ac:spMkLst>
        </pc:spChg>
      </pc:sldChg>
      <pc:sldChg chg="delSp modSp">
        <pc:chgData name="Malene Stidsen" userId="S::ms@industriensfond.dk::44b32de4-d2ea-447e-a04f-2c44dcb51741" providerId="AD" clId="Web-{B261FB5C-64EA-760B-0089-E59DFDED3AF2}" dt="2026-04-28T12:01:26.649" v="266" actId="20577"/>
        <pc:sldMkLst>
          <pc:docMk/>
          <pc:sldMk cId="168621699" sldId="259"/>
        </pc:sldMkLst>
        <pc:spChg chg="del">
          <ac:chgData name="Malene Stidsen" userId="S::ms@industriensfond.dk::44b32de4-d2ea-447e-a04f-2c44dcb51741" providerId="AD" clId="Web-{B261FB5C-64EA-760B-0089-E59DFDED3AF2}" dt="2026-04-28T11:59:54.914" v="216"/>
          <ac:spMkLst>
            <pc:docMk/>
            <pc:sldMk cId="168621699" sldId="259"/>
            <ac:spMk id="3" creationId="{C2B239C8-75F7-98C9-6990-462D241E475D}"/>
          </ac:spMkLst>
        </pc:spChg>
        <pc:spChg chg="mod">
          <ac:chgData name="Malene Stidsen" userId="S::ms@industriensfond.dk::44b32de4-d2ea-447e-a04f-2c44dcb51741" providerId="AD" clId="Web-{B261FB5C-64EA-760B-0089-E59DFDED3AF2}" dt="2026-04-28T12:01:04.290" v="256" actId="20577"/>
          <ac:spMkLst>
            <pc:docMk/>
            <pc:sldMk cId="168621699" sldId="259"/>
            <ac:spMk id="5" creationId="{3987EB1A-8316-C1BD-1288-F6C933D69FEA}"/>
          </ac:spMkLst>
        </pc:spChg>
        <pc:spChg chg="mod">
          <ac:chgData name="Malene Stidsen" userId="S::ms@industriensfond.dk::44b32de4-d2ea-447e-a04f-2c44dcb51741" providerId="AD" clId="Web-{B261FB5C-64EA-760B-0089-E59DFDED3AF2}" dt="2026-04-28T12:01:26.649" v="266" actId="20577"/>
          <ac:spMkLst>
            <pc:docMk/>
            <pc:sldMk cId="168621699" sldId="259"/>
            <ac:spMk id="16" creationId="{F5B33913-4128-D614-5F2F-FB39792DADDD}"/>
          </ac:spMkLst>
        </pc:spChg>
      </pc:sldChg>
      <pc:sldChg chg="delSp modSp">
        <pc:chgData name="Malene Stidsen" userId="S::ms@industriensfond.dk::44b32de4-d2ea-447e-a04f-2c44dcb51741" providerId="AD" clId="Web-{B261FB5C-64EA-760B-0089-E59DFDED3AF2}" dt="2026-04-28T12:03:34.667" v="340" actId="20577"/>
        <pc:sldMkLst>
          <pc:docMk/>
          <pc:sldMk cId="673616629" sldId="260"/>
        </pc:sldMkLst>
        <pc:spChg chg="del">
          <ac:chgData name="Malene Stidsen" userId="S::ms@industriensfond.dk::44b32de4-d2ea-447e-a04f-2c44dcb51741" providerId="AD" clId="Web-{B261FB5C-64EA-760B-0089-E59DFDED3AF2}" dt="2026-04-28T12:01:41.196" v="267"/>
          <ac:spMkLst>
            <pc:docMk/>
            <pc:sldMk cId="673616629" sldId="260"/>
            <ac:spMk id="3" creationId="{941D2F76-A39A-1A89-0B88-60179C467AB5}"/>
          </ac:spMkLst>
        </pc:spChg>
        <pc:spChg chg="mod">
          <ac:chgData name="Malene Stidsen" userId="S::ms@industriensfond.dk::44b32de4-d2ea-447e-a04f-2c44dcb51741" providerId="AD" clId="Web-{B261FB5C-64EA-760B-0089-E59DFDED3AF2}" dt="2026-04-28T12:01:55.540" v="268" actId="20577"/>
          <ac:spMkLst>
            <pc:docMk/>
            <pc:sldMk cId="673616629" sldId="260"/>
            <ac:spMk id="5" creationId="{4019ACAC-5151-89DC-A5DE-6DBCAB76E506}"/>
          </ac:spMkLst>
        </pc:spChg>
        <pc:spChg chg="mod">
          <ac:chgData name="Malene Stidsen" userId="S::ms@industriensfond.dk::44b32de4-d2ea-447e-a04f-2c44dcb51741" providerId="AD" clId="Web-{B261FB5C-64EA-760B-0089-E59DFDED3AF2}" dt="2026-04-28T12:03:34.667" v="340" actId="20577"/>
          <ac:spMkLst>
            <pc:docMk/>
            <pc:sldMk cId="673616629" sldId="260"/>
            <ac:spMk id="16" creationId="{2E3ABC1C-A28B-A999-642B-9A2444F57A4C}"/>
          </ac:spMkLst>
        </pc:spChg>
      </pc:sldChg>
      <pc:sldChg chg="delSp modSp">
        <pc:chgData name="Malene Stidsen" userId="S::ms@industriensfond.dk::44b32de4-d2ea-447e-a04f-2c44dcb51741" providerId="AD" clId="Web-{B261FB5C-64EA-760B-0089-E59DFDED3AF2}" dt="2026-04-28T12:06:46.705" v="531" actId="20577"/>
        <pc:sldMkLst>
          <pc:docMk/>
          <pc:sldMk cId="637944741" sldId="262"/>
        </pc:sldMkLst>
        <pc:spChg chg="del">
          <ac:chgData name="Malene Stidsen" userId="S::ms@industriensfond.dk::44b32de4-d2ea-447e-a04f-2c44dcb51741" providerId="AD" clId="Web-{B261FB5C-64EA-760B-0089-E59DFDED3AF2}" dt="2026-04-28T12:03:59.636" v="341"/>
          <ac:spMkLst>
            <pc:docMk/>
            <pc:sldMk cId="637944741" sldId="262"/>
            <ac:spMk id="3" creationId="{806883C2-CEC8-0A3B-F860-5CE325F4270A}"/>
          </ac:spMkLst>
        </pc:spChg>
        <pc:spChg chg="mod">
          <ac:chgData name="Malene Stidsen" userId="S::ms@industriensfond.dk::44b32de4-d2ea-447e-a04f-2c44dcb51741" providerId="AD" clId="Web-{B261FB5C-64EA-760B-0089-E59DFDED3AF2}" dt="2026-04-28T12:06:46.705" v="531" actId="20577"/>
          <ac:spMkLst>
            <pc:docMk/>
            <pc:sldMk cId="637944741" sldId="262"/>
            <ac:spMk id="4" creationId="{435E0771-F1CC-02D6-4CD0-5A2B2E313796}"/>
          </ac:spMkLst>
        </pc:spChg>
        <pc:spChg chg="mod">
          <ac:chgData name="Malene Stidsen" userId="S::ms@industriensfond.dk::44b32de4-d2ea-447e-a04f-2c44dcb51741" providerId="AD" clId="Web-{B261FB5C-64EA-760B-0089-E59DFDED3AF2}" dt="2026-04-28T12:06:00.779" v="520" actId="20577"/>
          <ac:spMkLst>
            <pc:docMk/>
            <pc:sldMk cId="637944741" sldId="262"/>
            <ac:spMk id="5" creationId="{D3C2AA7D-C702-928E-4DA5-0B4FC00D81A9}"/>
          </ac:spMkLst>
        </pc:spChg>
        <pc:spChg chg="mod">
          <ac:chgData name="Malene Stidsen" userId="S::ms@industriensfond.dk::44b32de4-d2ea-447e-a04f-2c44dcb51741" providerId="AD" clId="Web-{B261FB5C-64EA-760B-0089-E59DFDED3AF2}" dt="2026-04-28T12:05:17.699" v="451" actId="1076"/>
          <ac:spMkLst>
            <pc:docMk/>
            <pc:sldMk cId="637944741" sldId="262"/>
            <ac:spMk id="16" creationId="{52540DDC-5A71-78EA-E47A-20B48C4D41C1}"/>
          </ac:spMkLst>
        </pc:spChg>
      </pc:sldChg>
    </pc:docChg>
  </pc:docChgLst>
  <pc:docChgLst>
    <pc:chgData name="Peter Nielsen" userId="S::pn@industriensfond.dk::4906fb71-cf3b-4795-80c7-10e340bb48f2" providerId="AD" clId="Web-{46324DAF-BF83-8895-50B9-6C4F6626B9F4}"/>
    <pc:docChg chg="modSld">
      <pc:chgData name="Peter Nielsen" userId="S::pn@industriensfond.dk::4906fb71-cf3b-4795-80c7-10e340bb48f2" providerId="AD" clId="Web-{46324DAF-BF83-8895-50B9-6C4F6626B9F4}" dt="2026-04-29T08:55:44.109" v="0" actId="20577"/>
      <pc:docMkLst>
        <pc:docMk/>
      </pc:docMkLst>
      <pc:sldChg chg="modSp">
        <pc:chgData name="Peter Nielsen" userId="S::pn@industriensfond.dk::4906fb71-cf3b-4795-80c7-10e340bb48f2" providerId="AD" clId="Web-{46324DAF-BF83-8895-50B9-6C4F6626B9F4}" dt="2026-04-29T08:55:44.109" v="0" actId="20577"/>
        <pc:sldMkLst>
          <pc:docMk/>
          <pc:sldMk cId="1980376314" sldId="257"/>
        </pc:sldMkLst>
        <pc:spChg chg="mod">
          <ac:chgData name="Peter Nielsen" userId="S::pn@industriensfond.dk::4906fb71-cf3b-4795-80c7-10e340bb48f2" providerId="AD" clId="Web-{46324DAF-BF83-8895-50B9-6C4F6626B9F4}" dt="2026-04-29T08:55:44.109" v="0" actId="20577"/>
          <ac:spMkLst>
            <pc:docMk/>
            <pc:sldMk cId="1980376314" sldId="257"/>
            <ac:spMk id="16" creationId="{B24E8CEE-9F81-E909-106F-37413A2A9BFB}"/>
          </ac:spMkLst>
        </pc:spChg>
      </pc:sldChg>
    </pc:docChg>
  </pc:docChgLst>
  <pc:docChgLst>
    <pc:chgData name="Peter Nielsen" userId="S::pn@industriensfond.dk::4906fb71-cf3b-4795-80c7-10e340bb48f2" providerId="AD" clId="Web-{0518AD68-ADC3-FCF1-380D-EB00B43EFF3A}"/>
    <pc:docChg chg="modSld">
      <pc:chgData name="Peter Nielsen" userId="S::pn@industriensfond.dk::4906fb71-cf3b-4795-80c7-10e340bb48f2" providerId="AD" clId="Web-{0518AD68-ADC3-FCF1-380D-EB00B43EFF3A}" dt="2026-04-29T10:59:12.769" v="4" actId="20577"/>
      <pc:docMkLst>
        <pc:docMk/>
      </pc:docMkLst>
      <pc:sldChg chg="modSp">
        <pc:chgData name="Peter Nielsen" userId="S::pn@industriensfond.dk::4906fb71-cf3b-4795-80c7-10e340bb48f2" providerId="AD" clId="Web-{0518AD68-ADC3-FCF1-380D-EB00B43EFF3A}" dt="2026-04-29T10:59:00.269" v="1" actId="20577"/>
        <pc:sldMkLst>
          <pc:docMk/>
          <pc:sldMk cId="1980376314" sldId="257"/>
        </pc:sldMkLst>
        <pc:spChg chg="mod">
          <ac:chgData name="Peter Nielsen" userId="S::pn@industriensfond.dk::4906fb71-cf3b-4795-80c7-10e340bb48f2" providerId="AD" clId="Web-{0518AD68-ADC3-FCF1-380D-EB00B43EFF3A}" dt="2026-04-29T10:58:46.721" v="0" actId="20577"/>
          <ac:spMkLst>
            <pc:docMk/>
            <pc:sldMk cId="1980376314" sldId="257"/>
            <ac:spMk id="3" creationId="{DD8D6E22-6C2E-3176-7EA8-1D884D33A4E1}"/>
          </ac:spMkLst>
        </pc:spChg>
        <pc:spChg chg="mod">
          <ac:chgData name="Peter Nielsen" userId="S::pn@industriensfond.dk::4906fb71-cf3b-4795-80c7-10e340bb48f2" providerId="AD" clId="Web-{0518AD68-ADC3-FCF1-380D-EB00B43EFF3A}" dt="2026-04-29T10:59:00.269" v="1" actId="20577"/>
          <ac:spMkLst>
            <pc:docMk/>
            <pc:sldMk cId="1980376314" sldId="257"/>
            <ac:spMk id="4" creationId="{C56D6E98-68BD-C285-93E1-C8093D672151}"/>
          </ac:spMkLst>
        </pc:spChg>
      </pc:sldChg>
      <pc:sldChg chg="modSp">
        <pc:chgData name="Peter Nielsen" userId="S::pn@industriensfond.dk::4906fb71-cf3b-4795-80c7-10e340bb48f2" providerId="AD" clId="Web-{0518AD68-ADC3-FCF1-380D-EB00B43EFF3A}" dt="2026-04-29T10:59:12.769" v="4" actId="20577"/>
        <pc:sldMkLst>
          <pc:docMk/>
          <pc:sldMk cId="2972163303" sldId="258"/>
        </pc:sldMkLst>
        <pc:spChg chg="mod">
          <ac:chgData name="Peter Nielsen" userId="S::pn@industriensfond.dk::4906fb71-cf3b-4795-80c7-10e340bb48f2" providerId="AD" clId="Web-{0518AD68-ADC3-FCF1-380D-EB00B43EFF3A}" dt="2026-04-29T10:59:09.097" v="3" actId="20577"/>
          <ac:spMkLst>
            <pc:docMk/>
            <pc:sldMk cId="2972163303" sldId="258"/>
            <ac:spMk id="3" creationId="{A251055A-2507-56A3-6DA6-31081C99FE5A}"/>
          </ac:spMkLst>
        </pc:spChg>
        <pc:spChg chg="mod">
          <ac:chgData name="Peter Nielsen" userId="S::pn@industriensfond.dk::4906fb71-cf3b-4795-80c7-10e340bb48f2" providerId="AD" clId="Web-{0518AD68-ADC3-FCF1-380D-EB00B43EFF3A}" dt="2026-04-29T10:59:12.769" v="4" actId="20577"/>
          <ac:spMkLst>
            <pc:docMk/>
            <pc:sldMk cId="2972163303" sldId="258"/>
            <ac:spMk id="4" creationId="{7FFCB323-52B1-8ABF-0FFB-55C51B88E155}"/>
          </ac:spMkLst>
        </pc:spChg>
      </pc:sldChg>
    </pc:docChg>
  </pc:docChgLst>
  <pc:docChgLst>
    <pc:chgData name="Tine Tholander" userId="S::tt@industriensfond.dk::62a854ed-e11a-4d5d-a8a2-f77877384207" providerId="AD" clId="Web-{78ECB8E0-2B4A-C46F-B400-8A2B895131D8}"/>
    <pc:docChg chg="modSld">
      <pc:chgData name="Tine Tholander" userId="S::tt@industriensfond.dk::62a854ed-e11a-4d5d-a8a2-f77877384207" providerId="AD" clId="Web-{78ECB8E0-2B4A-C46F-B400-8A2B895131D8}" dt="2026-04-29T10:47:34.680" v="1" actId="20577"/>
      <pc:docMkLst>
        <pc:docMk/>
      </pc:docMkLst>
      <pc:sldChg chg="modSp">
        <pc:chgData name="Tine Tholander" userId="S::tt@industriensfond.dk::62a854ed-e11a-4d5d-a8a2-f77877384207" providerId="AD" clId="Web-{78ECB8E0-2B4A-C46F-B400-8A2B895131D8}" dt="2026-04-29T10:47:34.680" v="1" actId="20577"/>
        <pc:sldMkLst>
          <pc:docMk/>
          <pc:sldMk cId="1980376314" sldId="257"/>
        </pc:sldMkLst>
        <pc:spChg chg="mod">
          <ac:chgData name="Tine Tholander" userId="S::tt@industriensfond.dk::62a854ed-e11a-4d5d-a8a2-f77877384207" providerId="AD" clId="Web-{78ECB8E0-2B4A-C46F-B400-8A2B895131D8}" dt="2026-04-29T10:47:34.680" v="1" actId="20577"/>
          <ac:spMkLst>
            <pc:docMk/>
            <pc:sldMk cId="1980376314" sldId="257"/>
            <ac:spMk id="5" creationId="{3C4C7028-3227-907E-B988-4BA85B694CAA}"/>
          </ac:spMkLst>
        </pc:spChg>
      </pc:sldChg>
    </pc:docChg>
  </pc:docChgLst>
  <pc:docChgLst>
    <pc:chgData name="Charlotte Kjeldsen Krarup" userId="7e123220-0073-4995-a5d8-840c0cb20542" providerId="ADAL" clId="{6BD4DACC-2C76-448C-8695-E68DFFE6F91E}"/>
    <pc:docChg chg="undo custSel modSld">
      <pc:chgData name="Charlotte Kjeldsen Krarup" userId="7e123220-0073-4995-a5d8-840c0cb20542" providerId="ADAL" clId="{6BD4DACC-2C76-448C-8695-E68DFFE6F91E}" dt="2026-04-28T10:43:40.044" v="158" actId="20577"/>
      <pc:docMkLst>
        <pc:docMk/>
      </pc:docMkLst>
      <pc:sldChg chg="modSp mod">
        <pc:chgData name="Charlotte Kjeldsen Krarup" userId="7e123220-0073-4995-a5d8-840c0cb20542" providerId="ADAL" clId="{6BD4DACC-2C76-448C-8695-E68DFFE6F91E}" dt="2026-04-28T10:43:40.044" v="158" actId="20577"/>
        <pc:sldMkLst>
          <pc:docMk/>
          <pc:sldMk cId="1980376314" sldId="257"/>
        </pc:sldMkLst>
        <pc:spChg chg="mod">
          <ac:chgData name="Charlotte Kjeldsen Krarup" userId="7e123220-0073-4995-a5d8-840c0cb20542" providerId="ADAL" clId="{6BD4DACC-2C76-448C-8695-E68DFFE6F91E}" dt="2026-04-28T10:43:25.158" v="137" actId="20577"/>
          <ac:spMkLst>
            <pc:docMk/>
            <pc:sldMk cId="1980376314" sldId="257"/>
            <ac:spMk id="14" creationId="{98A78957-6304-54E7-6EE3-4C5A99353E9D}"/>
          </ac:spMkLst>
        </pc:spChg>
        <pc:spChg chg="mod">
          <ac:chgData name="Charlotte Kjeldsen Krarup" userId="7e123220-0073-4995-a5d8-840c0cb20542" providerId="ADAL" clId="{6BD4DACC-2C76-448C-8695-E68DFFE6F91E}" dt="2026-04-28T10:43:40.044" v="158" actId="20577"/>
          <ac:spMkLst>
            <pc:docMk/>
            <pc:sldMk cId="1980376314" sldId="257"/>
            <ac:spMk id="15" creationId="{77FBFE4D-D1B2-3103-6E24-9500587D3C5A}"/>
          </ac:spMkLst>
        </pc:spChg>
      </pc:sldChg>
    </pc:docChg>
  </pc:docChgLst>
  <pc:docChgLst>
    <pc:chgData name="Peter Nielsen" userId="4906fb71-cf3b-4795-80c7-10e340bb48f2" providerId="ADAL" clId="{9069365C-118A-557B-B1EF-EF229821BEA3}"/>
    <pc:docChg chg="undo custSel addSld modSld delMainMaster">
      <pc:chgData name="Peter Nielsen" userId="4906fb71-cf3b-4795-80c7-10e340bb48f2" providerId="ADAL" clId="{9069365C-118A-557B-B1EF-EF229821BEA3}" dt="2026-04-29T11:05:45.216" v="300" actId="6549"/>
      <pc:docMkLst>
        <pc:docMk/>
      </pc:docMkLst>
      <pc:sldChg chg="modSp mod">
        <pc:chgData name="Peter Nielsen" userId="4906fb71-cf3b-4795-80c7-10e340bb48f2" providerId="ADAL" clId="{9069365C-118A-557B-B1EF-EF229821BEA3}" dt="2026-04-29T08:05:55.814" v="128" actId="14100"/>
        <pc:sldMkLst>
          <pc:docMk/>
          <pc:sldMk cId="1317218924" sldId="256"/>
        </pc:sldMkLst>
        <pc:spChg chg="mod">
          <ac:chgData name="Peter Nielsen" userId="4906fb71-cf3b-4795-80c7-10e340bb48f2" providerId="ADAL" clId="{9069365C-118A-557B-B1EF-EF229821BEA3}" dt="2026-04-29T08:05:55.814" v="128" actId="14100"/>
          <ac:spMkLst>
            <pc:docMk/>
            <pc:sldMk cId="1317218924" sldId="256"/>
            <ac:spMk id="3" creationId="{42BB3DC6-DBFA-D8A5-BD93-50B8916CBD6B}"/>
          </ac:spMkLst>
        </pc:spChg>
      </pc:sldChg>
      <pc:sldChg chg="addSp delSp modSp mod">
        <pc:chgData name="Peter Nielsen" userId="4906fb71-cf3b-4795-80c7-10e340bb48f2" providerId="ADAL" clId="{9069365C-118A-557B-B1EF-EF229821BEA3}" dt="2026-04-29T10:52:49.569" v="206" actId="1076"/>
        <pc:sldMkLst>
          <pc:docMk/>
          <pc:sldMk cId="1980376314" sldId="257"/>
        </pc:sldMkLst>
        <pc:spChg chg="add mod">
          <ac:chgData name="Peter Nielsen" userId="4906fb71-cf3b-4795-80c7-10e340bb48f2" providerId="ADAL" clId="{9069365C-118A-557B-B1EF-EF229821BEA3}" dt="2026-04-29T08:52:31.242" v="137"/>
          <ac:spMkLst>
            <pc:docMk/>
            <pc:sldMk cId="1980376314" sldId="257"/>
            <ac:spMk id="2" creationId="{5C586FE9-63CD-9061-5C13-3CA628776292}"/>
          </ac:spMkLst>
        </pc:spChg>
        <pc:spChg chg="add mod">
          <ac:chgData name="Peter Nielsen" userId="4906fb71-cf3b-4795-80c7-10e340bb48f2" providerId="ADAL" clId="{9069365C-118A-557B-B1EF-EF229821BEA3}" dt="2026-04-29T10:52:38.632" v="204" actId="14100"/>
          <ac:spMkLst>
            <pc:docMk/>
            <pc:sldMk cId="1980376314" sldId="257"/>
            <ac:spMk id="3" creationId="{DD8D6E22-6C2E-3176-7EA8-1D884D33A4E1}"/>
          </ac:spMkLst>
        </pc:spChg>
        <pc:spChg chg="add mod">
          <ac:chgData name="Peter Nielsen" userId="4906fb71-cf3b-4795-80c7-10e340bb48f2" providerId="ADAL" clId="{9069365C-118A-557B-B1EF-EF229821BEA3}" dt="2026-04-29T10:52:49.569" v="206" actId="1076"/>
          <ac:spMkLst>
            <pc:docMk/>
            <pc:sldMk cId="1980376314" sldId="257"/>
            <ac:spMk id="4" creationId="{C56D6E98-68BD-C285-93E1-C8093D672151}"/>
          </ac:spMkLst>
        </pc:spChg>
        <pc:spChg chg="mod modVis">
          <ac:chgData name="Peter Nielsen" userId="4906fb71-cf3b-4795-80c7-10e340bb48f2" providerId="ADAL" clId="{9069365C-118A-557B-B1EF-EF229821BEA3}" dt="2026-04-29T10:50:30.062" v="186" actId="14430"/>
          <ac:spMkLst>
            <pc:docMk/>
            <pc:sldMk cId="1980376314" sldId="257"/>
            <ac:spMk id="5" creationId="{3C4C7028-3227-907E-B988-4BA85B694CAA}"/>
          </ac:spMkLst>
        </pc:spChg>
        <pc:spChg chg="del mod">
          <ac:chgData name="Peter Nielsen" userId="4906fb71-cf3b-4795-80c7-10e340bb48f2" providerId="ADAL" clId="{9069365C-118A-557B-B1EF-EF229821BEA3}" dt="2026-04-29T08:52:30.119" v="136" actId="478"/>
          <ac:spMkLst>
            <pc:docMk/>
            <pc:sldMk cId="1980376314" sldId="257"/>
            <ac:spMk id="15" creationId="{77FBFE4D-D1B2-3103-6E24-9500587D3C5A}"/>
          </ac:spMkLst>
        </pc:spChg>
        <pc:spChg chg="del mod">
          <ac:chgData name="Peter Nielsen" userId="4906fb71-cf3b-4795-80c7-10e340bb48f2" providerId="ADAL" clId="{9069365C-118A-557B-B1EF-EF229821BEA3}" dt="2026-04-29T10:52:41.872" v="205" actId="478"/>
          <ac:spMkLst>
            <pc:docMk/>
            <pc:sldMk cId="1980376314" sldId="257"/>
            <ac:spMk id="16" creationId="{B24E8CEE-9F81-E909-106F-37413A2A9BFB}"/>
          </ac:spMkLst>
        </pc:spChg>
      </pc:sldChg>
      <pc:sldChg chg="addSp modSp mod">
        <pc:chgData name="Peter Nielsen" userId="4906fb71-cf3b-4795-80c7-10e340bb48f2" providerId="ADAL" clId="{9069365C-118A-557B-B1EF-EF229821BEA3}" dt="2026-04-29T11:05:45.216" v="300" actId="6549"/>
        <pc:sldMkLst>
          <pc:docMk/>
          <pc:sldMk cId="2972163303" sldId="258"/>
        </pc:sldMkLst>
        <pc:spChg chg="add mod">
          <ac:chgData name="Peter Nielsen" userId="4906fb71-cf3b-4795-80c7-10e340bb48f2" providerId="ADAL" clId="{9069365C-118A-557B-B1EF-EF229821BEA3}" dt="2026-04-29T10:57:22.129" v="215" actId="1076"/>
          <ac:spMkLst>
            <pc:docMk/>
            <pc:sldMk cId="2972163303" sldId="258"/>
            <ac:spMk id="3" creationId="{A251055A-2507-56A3-6DA6-31081C99FE5A}"/>
          </ac:spMkLst>
        </pc:spChg>
        <pc:spChg chg="add mod">
          <ac:chgData name="Peter Nielsen" userId="4906fb71-cf3b-4795-80c7-10e340bb48f2" providerId="ADAL" clId="{9069365C-118A-557B-B1EF-EF229821BEA3}" dt="2026-04-29T11:05:45.216" v="300" actId="6549"/>
          <ac:spMkLst>
            <pc:docMk/>
            <pc:sldMk cId="2972163303" sldId="258"/>
            <ac:spMk id="4" creationId="{7FFCB323-52B1-8ABF-0FFB-55C51B88E155}"/>
          </ac:spMkLst>
        </pc:spChg>
        <pc:spChg chg="mod modVis">
          <ac:chgData name="Peter Nielsen" userId="4906fb71-cf3b-4795-80c7-10e340bb48f2" providerId="ADAL" clId="{9069365C-118A-557B-B1EF-EF229821BEA3}" dt="2026-04-29T10:57:14.894" v="214" actId="14430"/>
          <ac:spMkLst>
            <pc:docMk/>
            <pc:sldMk cId="2972163303" sldId="258"/>
            <ac:spMk id="5" creationId="{EFF0FD73-DD50-84A0-59D2-2B0D5F082870}"/>
          </ac:spMkLst>
        </pc:spChg>
        <pc:spChg chg="mod">
          <ac:chgData name="Peter Nielsen" userId="4906fb71-cf3b-4795-80c7-10e340bb48f2" providerId="ADAL" clId="{9069365C-118A-557B-B1EF-EF229821BEA3}" dt="2026-04-29T08:52:01.150" v="135"/>
          <ac:spMkLst>
            <pc:docMk/>
            <pc:sldMk cId="2972163303" sldId="258"/>
            <ac:spMk id="7" creationId="{E391FB6F-5731-B0CF-5A35-5C35DF0CA81B}"/>
          </ac:spMkLst>
        </pc:spChg>
        <pc:spChg chg="mod modVis">
          <ac:chgData name="Peter Nielsen" userId="4906fb71-cf3b-4795-80c7-10e340bb48f2" providerId="ADAL" clId="{9069365C-118A-557B-B1EF-EF229821BEA3}" dt="2026-04-29T10:57:50.276" v="223" actId="14430"/>
          <ac:spMkLst>
            <pc:docMk/>
            <pc:sldMk cId="2972163303" sldId="258"/>
            <ac:spMk id="16" creationId="{8855D467-3EF9-E83D-2D67-484DA2AA1337}"/>
          </ac:spMkLst>
        </pc:spChg>
      </pc:sldChg>
      <pc:sldChg chg="addSp modSp mod">
        <pc:chgData name="Peter Nielsen" userId="4906fb71-cf3b-4795-80c7-10e340bb48f2" providerId="ADAL" clId="{9069365C-118A-557B-B1EF-EF229821BEA3}" dt="2026-04-29T11:05:41.714" v="299" actId="6549"/>
        <pc:sldMkLst>
          <pc:docMk/>
          <pc:sldMk cId="168621699" sldId="259"/>
        </pc:sldMkLst>
        <pc:spChg chg="add mod">
          <ac:chgData name="Peter Nielsen" userId="4906fb71-cf3b-4795-80c7-10e340bb48f2" providerId="ADAL" clId="{9069365C-118A-557B-B1EF-EF229821BEA3}" dt="2026-04-23T09:48:43.988" v="82" actId="6549"/>
          <ac:spMkLst>
            <pc:docMk/>
            <pc:sldMk cId="168621699" sldId="259"/>
            <ac:spMk id="2" creationId="{0BAA5070-213F-9E33-5A9C-8A0EE9EABB0E}"/>
          </ac:spMkLst>
        </pc:spChg>
        <pc:spChg chg="add mod">
          <ac:chgData name="Peter Nielsen" userId="4906fb71-cf3b-4795-80c7-10e340bb48f2" providerId="ADAL" clId="{9069365C-118A-557B-B1EF-EF229821BEA3}" dt="2026-04-29T11:05:41.714" v="299" actId="6549"/>
          <ac:spMkLst>
            <pc:docMk/>
            <pc:sldMk cId="168621699" sldId="259"/>
            <ac:spMk id="3" creationId="{0E431A6F-9BFC-6433-BC2F-90DA50B8CC4A}"/>
          </ac:spMkLst>
        </pc:spChg>
        <pc:spChg chg="add mod">
          <ac:chgData name="Peter Nielsen" userId="4906fb71-cf3b-4795-80c7-10e340bb48f2" providerId="ADAL" clId="{9069365C-118A-557B-B1EF-EF229821BEA3}" dt="2026-04-29T11:01:15.443" v="245" actId="14100"/>
          <ac:spMkLst>
            <pc:docMk/>
            <pc:sldMk cId="168621699" sldId="259"/>
            <ac:spMk id="4" creationId="{C8F56A16-9946-A0A6-BB65-14A126B6051E}"/>
          </ac:spMkLst>
        </pc:spChg>
        <pc:spChg chg="mod modVis">
          <ac:chgData name="Peter Nielsen" userId="4906fb71-cf3b-4795-80c7-10e340bb48f2" providerId="ADAL" clId="{9069365C-118A-557B-B1EF-EF229821BEA3}" dt="2026-04-29T11:00:22.613" v="235" actId="14430"/>
          <ac:spMkLst>
            <pc:docMk/>
            <pc:sldMk cId="168621699" sldId="259"/>
            <ac:spMk id="5" creationId="{3987EB1A-8316-C1BD-1288-F6C933D69FEA}"/>
          </ac:spMkLst>
        </pc:spChg>
        <pc:spChg chg="mod modVis">
          <ac:chgData name="Peter Nielsen" userId="4906fb71-cf3b-4795-80c7-10e340bb48f2" providerId="ADAL" clId="{9069365C-118A-557B-B1EF-EF229821BEA3}" dt="2026-04-29T11:01:06.401" v="243" actId="14430"/>
          <ac:spMkLst>
            <pc:docMk/>
            <pc:sldMk cId="168621699" sldId="259"/>
            <ac:spMk id="16" creationId="{F5B33913-4128-D614-5F2F-FB39792DADDD}"/>
          </ac:spMkLst>
        </pc:spChg>
      </pc:sldChg>
      <pc:sldChg chg="addSp modSp mod">
        <pc:chgData name="Peter Nielsen" userId="4906fb71-cf3b-4795-80c7-10e340bb48f2" providerId="ADAL" clId="{9069365C-118A-557B-B1EF-EF229821BEA3}" dt="2026-04-29T11:02:55.148" v="263" actId="1076"/>
        <pc:sldMkLst>
          <pc:docMk/>
          <pc:sldMk cId="673616629" sldId="260"/>
        </pc:sldMkLst>
        <pc:spChg chg="add mod">
          <ac:chgData name="Peter Nielsen" userId="4906fb71-cf3b-4795-80c7-10e340bb48f2" providerId="ADAL" clId="{9069365C-118A-557B-B1EF-EF229821BEA3}" dt="2026-04-29T11:02:07.699" v="255" actId="1076"/>
          <ac:spMkLst>
            <pc:docMk/>
            <pc:sldMk cId="673616629" sldId="260"/>
            <ac:spMk id="3" creationId="{B29BAE18-8BED-C3F4-ABFA-02CDDFA07890}"/>
          </ac:spMkLst>
        </pc:spChg>
        <pc:spChg chg="add mod">
          <ac:chgData name="Peter Nielsen" userId="4906fb71-cf3b-4795-80c7-10e340bb48f2" providerId="ADAL" clId="{9069365C-118A-557B-B1EF-EF229821BEA3}" dt="2026-04-29T11:02:55.148" v="263" actId="1076"/>
          <ac:spMkLst>
            <pc:docMk/>
            <pc:sldMk cId="673616629" sldId="260"/>
            <ac:spMk id="4" creationId="{7F907C01-BE27-415A-C1F1-C115548238B6}"/>
          </ac:spMkLst>
        </pc:spChg>
        <pc:spChg chg="mod modVis">
          <ac:chgData name="Peter Nielsen" userId="4906fb71-cf3b-4795-80c7-10e340bb48f2" providerId="ADAL" clId="{9069365C-118A-557B-B1EF-EF229821BEA3}" dt="2026-04-29T11:02:03.411" v="254" actId="14430"/>
          <ac:spMkLst>
            <pc:docMk/>
            <pc:sldMk cId="673616629" sldId="260"/>
            <ac:spMk id="5" creationId="{4019ACAC-5151-89DC-A5DE-6DBCAB76E506}"/>
          </ac:spMkLst>
        </pc:spChg>
        <pc:spChg chg="mod modVis">
          <ac:chgData name="Peter Nielsen" userId="4906fb71-cf3b-4795-80c7-10e340bb48f2" providerId="ADAL" clId="{9069365C-118A-557B-B1EF-EF229821BEA3}" dt="2026-04-29T11:02:50.231" v="262" actId="14430"/>
          <ac:spMkLst>
            <pc:docMk/>
            <pc:sldMk cId="673616629" sldId="260"/>
            <ac:spMk id="16" creationId="{2E3ABC1C-A28B-A999-642B-9A2444F57A4C}"/>
          </ac:spMkLst>
        </pc:spChg>
      </pc:sldChg>
      <pc:sldChg chg="addSp delSp modSp add mod">
        <pc:chgData name="Peter Nielsen" userId="4906fb71-cf3b-4795-80c7-10e340bb48f2" providerId="ADAL" clId="{9069365C-118A-557B-B1EF-EF229821BEA3}" dt="2026-04-29T11:05:34.817" v="298" actId="6549"/>
        <pc:sldMkLst>
          <pc:docMk/>
          <pc:sldMk cId="637944741" sldId="262"/>
        </pc:sldMkLst>
        <pc:spChg chg="mod">
          <ac:chgData name="Peter Nielsen" userId="4906fb71-cf3b-4795-80c7-10e340bb48f2" providerId="ADAL" clId="{9069365C-118A-557B-B1EF-EF229821BEA3}" dt="2026-04-23T09:46:05.114" v="11" actId="6549"/>
          <ac:spMkLst>
            <pc:docMk/>
            <pc:sldMk cId="637944741" sldId="262"/>
            <ac:spMk id="2" creationId="{DA5B2770-9E9E-526E-0E65-F11CBFE22743}"/>
          </ac:spMkLst>
        </pc:spChg>
        <pc:spChg chg="add mod">
          <ac:chgData name="Peter Nielsen" userId="4906fb71-cf3b-4795-80c7-10e340bb48f2" providerId="ADAL" clId="{9069365C-118A-557B-B1EF-EF229821BEA3}" dt="2026-04-29T11:04:00.109" v="278" actId="1076"/>
          <ac:spMkLst>
            <pc:docMk/>
            <pc:sldMk cId="637944741" sldId="262"/>
            <ac:spMk id="3" creationId="{AFECC7A6-2A84-854A-A683-E8A3987CDC0E}"/>
          </ac:spMkLst>
        </pc:spChg>
        <pc:spChg chg="mod modVis">
          <ac:chgData name="Peter Nielsen" userId="4906fb71-cf3b-4795-80c7-10e340bb48f2" providerId="ADAL" clId="{9069365C-118A-557B-B1EF-EF229821BEA3}" dt="2026-04-29T11:05:20.995" v="296" actId="14430"/>
          <ac:spMkLst>
            <pc:docMk/>
            <pc:sldMk cId="637944741" sldId="262"/>
            <ac:spMk id="4" creationId="{435E0771-F1CC-02D6-4CD0-5A2B2E313796}"/>
          </ac:spMkLst>
        </pc:spChg>
        <pc:spChg chg="mod modVis">
          <ac:chgData name="Peter Nielsen" userId="4906fb71-cf3b-4795-80c7-10e340bb48f2" providerId="ADAL" clId="{9069365C-118A-557B-B1EF-EF229821BEA3}" dt="2026-04-29T11:03:52.602" v="277" actId="14430"/>
          <ac:spMkLst>
            <pc:docMk/>
            <pc:sldMk cId="637944741" sldId="262"/>
            <ac:spMk id="5" creationId="{D3C2AA7D-C702-928E-4DA5-0B4FC00D81A9}"/>
          </ac:spMkLst>
        </pc:spChg>
        <pc:spChg chg="mod">
          <ac:chgData name="Peter Nielsen" userId="4906fb71-cf3b-4795-80c7-10e340bb48f2" providerId="ADAL" clId="{9069365C-118A-557B-B1EF-EF229821BEA3}" dt="2026-04-23T13:14:42.761" v="98" actId="14100"/>
          <ac:spMkLst>
            <pc:docMk/>
            <pc:sldMk cId="637944741" sldId="262"/>
            <ac:spMk id="6" creationId="{F7F11A9D-FCE8-5CBE-044E-0DD59D2DFD64}"/>
          </ac:spMkLst>
        </pc:spChg>
        <pc:spChg chg="add mod">
          <ac:chgData name="Peter Nielsen" userId="4906fb71-cf3b-4795-80c7-10e340bb48f2" providerId="ADAL" clId="{9069365C-118A-557B-B1EF-EF229821BEA3}" dt="2026-04-29T11:05:34.817" v="298" actId="6549"/>
          <ac:spMkLst>
            <pc:docMk/>
            <pc:sldMk cId="637944741" sldId="262"/>
            <ac:spMk id="7" creationId="{9D8C8FCA-F6E4-0AE7-DE66-67D0F352BEB4}"/>
          </ac:spMkLst>
        </pc:spChg>
        <pc:spChg chg="add del mod">
          <ac:chgData name="Peter Nielsen" userId="4906fb71-cf3b-4795-80c7-10e340bb48f2" providerId="ADAL" clId="{9069365C-118A-557B-B1EF-EF229821BEA3}" dt="2026-04-29T11:03:19" v="267" actId="478"/>
          <ac:spMkLst>
            <pc:docMk/>
            <pc:sldMk cId="637944741" sldId="262"/>
            <ac:spMk id="8" creationId="{B31C32B6-1502-9494-9F12-17C166D3C8D2}"/>
          </ac:spMkLst>
        </pc:spChg>
        <pc:spChg chg="add del mod">
          <ac:chgData name="Peter Nielsen" userId="4906fb71-cf3b-4795-80c7-10e340bb48f2" providerId="ADAL" clId="{9069365C-118A-557B-B1EF-EF229821BEA3}" dt="2026-04-29T11:03:19" v="267" actId="478"/>
          <ac:spMkLst>
            <pc:docMk/>
            <pc:sldMk cId="637944741" sldId="262"/>
            <ac:spMk id="9" creationId="{12D3ABAB-8543-E73D-24B9-1DF169C6BB0E}"/>
          </ac:spMkLst>
        </pc:spChg>
        <pc:spChg chg="add mod">
          <ac:chgData name="Peter Nielsen" userId="4906fb71-cf3b-4795-80c7-10e340bb48f2" providerId="ADAL" clId="{9069365C-118A-557B-B1EF-EF229821BEA3}" dt="2026-04-29T11:05:28.954" v="297" actId="1076"/>
          <ac:spMkLst>
            <pc:docMk/>
            <pc:sldMk cId="637944741" sldId="262"/>
            <ac:spMk id="10" creationId="{93B83A93-4300-E13C-93E4-39664D98FB77}"/>
          </ac:spMkLst>
        </pc:spChg>
        <pc:spChg chg="mod">
          <ac:chgData name="Peter Nielsen" userId="4906fb71-cf3b-4795-80c7-10e340bb48f2" providerId="ADAL" clId="{9069365C-118A-557B-B1EF-EF229821BEA3}" dt="2026-04-23T13:19:58.472" v="99" actId="1076"/>
          <ac:spMkLst>
            <pc:docMk/>
            <pc:sldMk cId="637944741" sldId="262"/>
            <ac:spMk id="14" creationId="{4961EE91-C42B-A96D-3B82-10BCD11B7F94}"/>
          </ac:spMkLst>
        </pc:spChg>
        <pc:spChg chg="mod modVis">
          <ac:chgData name="Peter Nielsen" userId="4906fb71-cf3b-4795-80c7-10e340bb48f2" providerId="ADAL" clId="{9069365C-118A-557B-B1EF-EF229821BEA3}" dt="2026-04-29T11:04:39.643" v="288" actId="14430"/>
          <ac:spMkLst>
            <pc:docMk/>
            <pc:sldMk cId="637944741" sldId="262"/>
            <ac:spMk id="16" creationId="{52540DDC-5A71-78EA-E47A-20B48C4D41C1}"/>
          </ac:spMkLst>
        </pc:spChg>
      </pc:sldChg>
      <pc:sldMasterChg chg="del">
        <pc:chgData name="Peter Nielsen" userId="4906fb71-cf3b-4795-80c7-10e340bb48f2" providerId="ADAL" clId="{9069365C-118A-557B-B1EF-EF229821BEA3}" dt="2026-04-29T08:51:47.392" v="133" actId="2696"/>
        <pc:sldMasterMkLst>
          <pc:docMk/>
          <pc:sldMasterMk cId="4016703170" sldId="2147483688"/>
        </pc:sldMasterMkLst>
      </pc:sldMasterChg>
      <pc:sldMasterChg chg="del">
        <pc:chgData name="Peter Nielsen" userId="4906fb71-cf3b-4795-80c7-10e340bb48f2" providerId="ADAL" clId="{9069365C-118A-557B-B1EF-EF229821BEA3}" dt="2026-04-29T08:51:52.761" v="134" actId="2696"/>
        <pc:sldMasterMkLst>
          <pc:docMk/>
          <pc:sldMasterMk cId="1453952578" sldId="2147483695"/>
        </pc:sldMasterMkLst>
      </pc:sldMasterChg>
    </pc:docChg>
  </pc:docChgLst>
  <pc:docChgLst>
    <pc:chgData name="Peter Nielsen" userId="S::pn@industriensfond.dk::4906fb71-cf3b-4795-80c7-10e340bb48f2" providerId="AD" clId="Web-{60CB71B0-8624-B593-CFE1-07ABEF56B675}"/>
    <pc:docChg chg="modSld">
      <pc:chgData name="Peter Nielsen" userId="S::pn@industriensfond.dk::4906fb71-cf3b-4795-80c7-10e340bb48f2" providerId="AD" clId="Web-{60CB71B0-8624-B593-CFE1-07ABEF56B675}" dt="2026-04-29T10:45:12.716" v="0" actId="20577"/>
      <pc:docMkLst>
        <pc:docMk/>
      </pc:docMkLst>
      <pc:sldChg chg="modSp">
        <pc:chgData name="Peter Nielsen" userId="S::pn@industriensfond.dk::4906fb71-cf3b-4795-80c7-10e340bb48f2" providerId="AD" clId="Web-{60CB71B0-8624-B593-CFE1-07ABEF56B675}" dt="2026-04-29T10:45:12.716" v="0" actId="20577"/>
        <pc:sldMkLst>
          <pc:docMk/>
          <pc:sldMk cId="1980376314" sldId="257"/>
        </pc:sldMkLst>
        <pc:spChg chg="mod">
          <ac:chgData name="Peter Nielsen" userId="S::pn@industriensfond.dk::4906fb71-cf3b-4795-80c7-10e340bb48f2" providerId="AD" clId="Web-{60CB71B0-8624-B593-CFE1-07ABEF56B675}" dt="2026-04-29T10:45:12.716" v="0" actId="20577"/>
          <ac:spMkLst>
            <pc:docMk/>
            <pc:sldMk cId="1980376314" sldId="257"/>
            <ac:spMk id="5" creationId="{3C4C7028-3227-907E-B988-4BA85B694C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gske Serif Text" panose="00000500000000000000" pitchFamily="50" charset="0"/>
              </a:defRPr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gske Serif Text" panose="00000500000000000000" pitchFamily="50" charset="0"/>
              </a:defRPr>
            </a:lvl1pPr>
          </a:lstStyle>
          <a:p>
            <a:fld id="{552F9CE9-7514-432A-9802-E411ED1290C4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gske Serif Text" panose="00000500000000000000" pitchFamily="50" charset="0"/>
              </a:defRPr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erlingske Serif Text" panose="00000500000000000000" pitchFamily="50" charset="0"/>
              </a:defRPr>
            </a:lvl1pPr>
          </a:lstStyle>
          <a:p>
            <a:fld id="{8CE896CF-F5CE-4EDA-96E5-3C60FEA0F9F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140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erlingske Serif Text" panose="00000500000000000000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erlingske Serif Text" panose="00000500000000000000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erlingske Serif Text" panose="00000500000000000000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erlingske Serif Text" panose="00000500000000000000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erlingske Serif Text" panose="00000500000000000000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k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9A995A8-6862-9945-A338-9880F9BA64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05055" y="-460887"/>
            <a:ext cx="13830709" cy="77797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3C59D34-6823-833A-D6AB-472B53868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990599"/>
            <a:ext cx="7581900" cy="5524501"/>
          </a:xfrm>
          <a:prstGeom prst="rect">
            <a:avLst/>
          </a:prstGeom>
        </p:spPr>
        <p:txBody>
          <a:bodyPr anchor="t"/>
          <a:lstStyle>
            <a:lvl1pPr algn="l">
              <a:defRPr sz="6000">
                <a:solidFill>
                  <a:srgbClr val="64FFA0"/>
                </a:solidFill>
                <a:latin typeface="Industriens Font-Office IF" panose="000005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EA5D159A-417D-013C-B788-AE775238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27" y="6618285"/>
            <a:ext cx="2743200" cy="2063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fld id="{C3928B8D-64B5-46EB-BA1D-C64DC03C2002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BA3D509F-3410-50C4-538A-DA1083F9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286"/>
            <a:ext cx="41148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ACE9FAFC-5AFB-7D63-7224-38FF704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75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7" name="Graphic 25">
            <a:extLst>
              <a:ext uri="{FF2B5EF4-FFF2-40B4-BE49-F238E27FC236}">
                <a16:creationId xmlns:a16="http://schemas.microsoft.com/office/drawing/2014/main" id="{69B9E380-DA33-CC37-B4EA-2439DAD020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8857" y="135421"/>
            <a:ext cx="1119368" cy="9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10000" decel="1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30000" fill="hold"/>
                                        <p:tgtEl>
                                          <p:spTgt spid="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igt 02 (Grå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BC70130C-972C-4EA4-F7C2-B0AD3F51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27" y="6618285"/>
            <a:ext cx="2743200" cy="2063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C3928B8D-64B5-46EB-BA1D-C64DC03C2002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5C748360-47D6-4ABB-3008-C2208C3C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286"/>
            <a:ext cx="41148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F5D78382-ACD9-F7E4-D1EE-70951F33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" name="Undertitel 2">
            <a:extLst>
              <a:ext uri="{FF2B5EF4-FFF2-40B4-BE49-F238E27FC236}">
                <a16:creationId xmlns:a16="http://schemas.microsoft.com/office/drawing/2014/main" id="{34467CEB-B6E6-64C2-2D68-2D956B68A5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990599"/>
            <a:ext cx="10836377" cy="3086099"/>
          </a:xfrm>
          <a:prstGeom prst="rect">
            <a:avLst/>
          </a:prstGeom>
        </p:spPr>
        <p:txBody>
          <a:bodyPr numCol="2" spcCol="914400"/>
          <a:lstStyle>
            <a:lvl1pPr marL="0" indent="0" algn="l"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</a:p>
          <a:p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endParaRPr lang="da-DK"/>
          </a:p>
          <a:p>
            <a:r>
              <a:rPr lang="da-DK"/>
              <a:t>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 </a:t>
            </a:r>
          </a:p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</a:p>
          <a:p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</a:t>
            </a:r>
          </a:p>
          <a:p>
            <a:r>
              <a:rPr lang="da-DK"/>
              <a:t>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</a:t>
            </a:r>
          </a:p>
          <a:p>
            <a:r>
              <a:rPr lang="da-DK"/>
              <a:t>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</a:t>
            </a:r>
            <a:endParaRPr lang="da-DK"/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01485384-0349-D3EC-51D8-56336FD33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4467534"/>
            <a:ext cx="11506200" cy="2427340"/>
          </a:xfrm>
        </p:spPr>
        <p:txBody>
          <a:bodyPr anchor="b"/>
          <a:lstStyle>
            <a:lvl1pPr marL="0" indent="0">
              <a:buNone/>
              <a:defRPr sz="1300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64FFA0"/>
                </a:solidFill>
                <a:latin typeface="Industriens Font-Office IF" panose="00000500000000000000" pitchFamily="2" charset="0"/>
              </a:defRPr>
            </a:lvl1pPr>
          </a:lstStyle>
          <a:p>
            <a:pPr lvl="0"/>
            <a:r>
              <a:rPr lang="da-DK"/>
              <a:t>Tekst</a:t>
            </a:r>
          </a:p>
        </p:txBody>
      </p:sp>
      <p:pic>
        <p:nvPicPr>
          <p:cNvPr id="5" name="Graphic 25">
            <a:extLst>
              <a:ext uri="{FF2B5EF4-FFF2-40B4-BE49-F238E27FC236}">
                <a16:creationId xmlns:a16="http://schemas.microsoft.com/office/drawing/2014/main" id="{7704AD1E-4DC9-889A-5134-FC3EB2F5F19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22633" y="137312"/>
            <a:ext cx="1126592" cy="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97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igt 02 (Grøn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49E94F-1E12-6AED-D0A5-1303D1B0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27" y="6618285"/>
            <a:ext cx="2743200" cy="2063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C3928B8D-64B5-46EB-BA1D-C64DC03C2002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B4E8A9-CB28-46E8-7EC2-20813E9A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286"/>
            <a:ext cx="41148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E19735-1262-049E-3108-E8714068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F95A40-2F70-10AE-255B-3586E2AFB06C}"/>
              </a:ext>
            </a:extLst>
          </p:cNvPr>
          <p:cNvSpPr/>
          <p:nvPr userDrawn="1"/>
        </p:nvSpPr>
        <p:spPr>
          <a:xfrm>
            <a:off x="10096500" y="6399"/>
            <a:ext cx="2095500" cy="342900"/>
          </a:xfrm>
          <a:prstGeom prst="rect">
            <a:avLst/>
          </a:prstGeom>
          <a:solidFill>
            <a:srgbClr val="64FF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Undertitel 2">
            <a:extLst>
              <a:ext uri="{FF2B5EF4-FFF2-40B4-BE49-F238E27FC236}">
                <a16:creationId xmlns:a16="http://schemas.microsoft.com/office/drawing/2014/main" id="{5D7D62BF-D27D-87D6-4C34-852D62CABC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990599"/>
            <a:ext cx="10836377" cy="3086099"/>
          </a:xfrm>
          <a:prstGeom prst="rect">
            <a:avLst/>
          </a:prstGeom>
        </p:spPr>
        <p:txBody>
          <a:bodyPr numCol="2" spcCol="914400"/>
          <a:lstStyle>
            <a:lvl1pPr marL="0" indent="0" algn="l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</a:p>
          <a:p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endParaRPr lang="da-DK"/>
          </a:p>
          <a:p>
            <a:r>
              <a:rPr lang="da-DK"/>
              <a:t>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 </a:t>
            </a:r>
          </a:p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</a:p>
          <a:p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</a:t>
            </a:r>
          </a:p>
          <a:p>
            <a:r>
              <a:rPr lang="da-DK"/>
              <a:t>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</a:t>
            </a:r>
          </a:p>
          <a:p>
            <a:r>
              <a:rPr lang="da-DK"/>
              <a:t>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</a:t>
            </a:r>
            <a:endParaRPr lang="da-DK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94439D4F-BD75-0313-AE3B-25B0CE4898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4467534"/>
            <a:ext cx="11506200" cy="2427340"/>
          </a:xfrm>
        </p:spPr>
        <p:txBody>
          <a:bodyPr anchor="b"/>
          <a:lstStyle>
            <a:lvl1pPr marL="0" indent="0">
              <a:buNone/>
              <a:defRPr sz="13000">
                <a:solidFill>
                  <a:schemeClr val="tx1"/>
                </a:solidFill>
                <a:latin typeface="Industriens Font-Office IF" panose="00000500000000000000" pitchFamily="2" charset="0"/>
              </a:defRPr>
            </a:lvl1pPr>
          </a:lstStyle>
          <a:p>
            <a:pPr lvl="0"/>
            <a:r>
              <a:rPr lang="da-DK"/>
              <a:t>Tekst</a:t>
            </a:r>
          </a:p>
        </p:txBody>
      </p:sp>
      <p:pic>
        <p:nvPicPr>
          <p:cNvPr id="9" name="Graphic 25">
            <a:extLst>
              <a:ext uri="{FF2B5EF4-FFF2-40B4-BE49-F238E27FC236}">
                <a16:creationId xmlns:a16="http://schemas.microsoft.com/office/drawing/2014/main" id="{771A6D2C-645E-623F-D15A-C77F3F6D7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8857" y="135421"/>
            <a:ext cx="1119368" cy="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side (Grå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dsholder til slidenummer 5">
            <a:extLst>
              <a:ext uri="{FF2B5EF4-FFF2-40B4-BE49-F238E27FC236}">
                <a16:creationId xmlns:a16="http://schemas.microsoft.com/office/drawing/2014/main" id="{B6813C9E-AF25-7512-8FFB-0CC27F44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" name="Tekstfelt 1" hidden="1">
            <a:extLst>
              <a:ext uri="{FF2B5EF4-FFF2-40B4-BE49-F238E27FC236}">
                <a16:creationId xmlns:a16="http://schemas.microsoft.com/office/drawing/2014/main" id="{80519C41-C317-B985-B6D8-7DB82C2E12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85449" y="999919"/>
            <a:ext cx="7242529" cy="3650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4000"/>
              </a:lnSpc>
            </a:pPr>
            <a:r>
              <a:rPr lang="en-US" sz="2400" err="1">
                <a:latin typeface="+mj-lt"/>
              </a:rPr>
              <a:t>Overskrift</a:t>
            </a:r>
            <a:endParaRPr lang="da-DK" sz="2400">
              <a:latin typeface="+mj-lt"/>
            </a:endParaRPr>
          </a:p>
        </p:txBody>
      </p:sp>
      <p:sp>
        <p:nvSpPr>
          <p:cNvPr id="3" name="Tekstfelt 2" hidden="1">
            <a:extLst>
              <a:ext uri="{FF2B5EF4-FFF2-40B4-BE49-F238E27FC236}">
                <a16:creationId xmlns:a16="http://schemas.microsoft.com/office/drawing/2014/main" id="{A94F12A1-5DE9-EA58-EBD6-94AD25CFFA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85449" y="1548576"/>
            <a:ext cx="5645150" cy="10477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4000"/>
              </a:lnSpc>
            </a:pP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Lorem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ipsum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dolor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sit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amet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consectetur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adipiscing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elit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Aenean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efficitur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pellentesque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augue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, sit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amet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pharetra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velit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facilisis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ut.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Vestibulum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egestas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odio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tortor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sed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rhoncus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mi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venenatis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in.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Nullam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at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augue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nunc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Maecenas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sollicitudin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tortor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libero, nec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bibendum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dolor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tincidunt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ac.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Duis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felis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velit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egestas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nec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lorem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sed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, tempus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tincidunt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diam.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Phasellus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dapibus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nunc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ac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augue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facilisis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, ac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pellentesque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 libero </a:t>
            </a:r>
            <a:r>
              <a:rPr lang="da-DK" sz="1100" b="0" i="0" err="1">
                <a:solidFill>
                  <a:srgbClr val="000000"/>
                </a:solidFill>
                <a:effectLst/>
                <a:latin typeface="+mj-lt"/>
              </a:rPr>
              <a:t>dignissim</a:t>
            </a:r>
            <a:r>
              <a:rPr lang="da-DK" sz="1100" b="0" i="0">
                <a:solidFill>
                  <a:srgbClr val="000000"/>
                </a:solidFill>
                <a:effectLst/>
                <a:latin typeface="+mj-lt"/>
              </a:rPr>
              <a:t>.</a:t>
            </a:r>
            <a:endParaRPr lang="da-DK" sz="1100">
              <a:latin typeface="+mj-lt"/>
            </a:endParaRPr>
          </a:p>
        </p:txBody>
      </p:sp>
      <p:sp>
        <p:nvSpPr>
          <p:cNvPr id="4" name="Tekstfelt 3" hidden="1">
            <a:extLst>
              <a:ext uri="{FF2B5EF4-FFF2-40B4-BE49-F238E27FC236}">
                <a16:creationId xmlns:a16="http://schemas.microsoft.com/office/drawing/2014/main" id="{9FC8819F-AAE1-D79E-3430-1C5B5B007FB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585449" y="3430588"/>
            <a:ext cx="7242529" cy="2560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0" tIns="0" rIns="0" bIns="0" numCol="2" spcCol="548640" rtlCol="0">
            <a:spAutoFit/>
          </a:bodyPr>
          <a:lstStyle/>
          <a:p>
            <a:pPr algn="just">
              <a:lnSpc>
                <a:spcPct val="104000"/>
              </a:lnSpc>
            </a:pP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Duis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pharetra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tellus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arcu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a finibus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nunc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venenatis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eget.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Integer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a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justo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eleifend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ante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tristique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rutrum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eget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egestas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eros.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Fusce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luctus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quam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at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sapien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maximus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volutpat.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Proin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ultrices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mi eget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magna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imperdiet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ornare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Sed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mi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sapien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aliquet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id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blandit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ut,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pulvinar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non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tellus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 algn="just">
              <a:lnSpc>
                <a:spcPct val="104000"/>
              </a:lnSpc>
            </a:pPr>
            <a:endParaRPr lang="da-DK" sz="90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04000"/>
              </a:lnSpc>
            </a:pP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Nullam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congue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at diam in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efficitur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Aliquam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molestie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sapien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quis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augue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commodo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ultrices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Praesent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pellentesque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felis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nec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mauris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tincidunt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rutrum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Mauris a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suscipit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elit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Sed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pharetra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dignissim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ex, vitae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hendrerit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leo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condimentum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id.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Duis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fermentum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quis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lectus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in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convallis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</a:t>
            </a:r>
          </a:p>
          <a:p>
            <a:pPr algn="just">
              <a:lnSpc>
                <a:spcPct val="104000"/>
              </a:lnSpc>
            </a:pPr>
            <a:endParaRPr lang="da-DK" sz="900" b="0" i="0">
              <a:solidFill>
                <a:srgbClr val="000000"/>
              </a:solidFill>
              <a:effectLst/>
              <a:latin typeface="+mj-lt"/>
            </a:endParaRPr>
          </a:p>
          <a:p>
            <a:pPr algn="just">
              <a:lnSpc>
                <a:spcPct val="104000"/>
              </a:lnSpc>
            </a:pP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Sed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rutrum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orci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egestas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elementum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libero ac,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malesuada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nibh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Aenean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semper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enim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at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iaculis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dignissim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Vestibulum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semper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massa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vitae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luctus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scelerisque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nulla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purus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laoreet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ex, sit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amet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maximus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lacus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diam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eu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erat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Duis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nec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efficitur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risus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Ut in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erat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leo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</a:p>
          <a:p>
            <a:pPr algn="just">
              <a:lnSpc>
                <a:spcPct val="104000"/>
              </a:lnSpc>
            </a:pPr>
            <a:endParaRPr lang="da-DK" sz="900">
              <a:solidFill>
                <a:srgbClr val="000000"/>
              </a:solidFill>
              <a:latin typeface="+mj-lt"/>
            </a:endParaRPr>
          </a:p>
          <a:p>
            <a:pPr algn="just">
              <a:lnSpc>
                <a:spcPct val="104000"/>
              </a:lnSpc>
            </a:pP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Fusce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augue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augue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convallis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non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vulputate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feugiat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pellentesque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vitae diam.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Pellentesque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sit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amet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pretium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sapien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Donec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suscipit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justo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sed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consequat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gravida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Morbi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porttitor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felis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nec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porta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hendrerit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lectus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enim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pretium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ante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id tempus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sem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tellus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eu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ex. </a:t>
            </a:r>
          </a:p>
          <a:p>
            <a:pPr algn="just">
              <a:lnSpc>
                <a:spcPct val="104000"/>
              </a:lnSpc>
            </a:pPr>
            <a:endParaRPr lang="da-DK" sz="900" b="0" i="0">
              <a:solidFill>
                <a:srgbClr val="000000"/>
              </a:solidFill>
              <a:effectLst/>
              <a:latin typeface="+mj-lt"/>
            </a:endParaRPr>
          </a:p>
          <a:p>
            <a:pPr algn="just">
              <a:lnSpc>
                <a:spcPct val="104000"/>
              </a:lnSpc>
            </a:pP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Maecenas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eleifend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hendrerit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tellus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sit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amet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efficitur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leo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maximus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vitae.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Duis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arcu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est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sollicitudin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nec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elit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nec, </a:t>
            </a:r>
            <a:r>
              <a:rPr lang="da-DK" sz="900" b="0" i="0" err="1">
                <a:solidFill>
                  <a:srgbClr val="000000"/>
                </a:solidFill>
                <a:effectLst/>
                <a:latin typeface="+mj-lt"/>
              </a:rPr>
              <a:t>ultricies</a:t>
            </a:r>
            <a:r>
              <a:rPr lang="da-DK" sz="900" b="0" i="0">
                <a:solidFill>
                  <a:srgbClr val="000000"/>
                </a:solidFill>
                <a:effectLst/>
                <a:latin typeface="+mj-lt"/>
              </a:rPr>
              <a:t> finibus eros.</a:t>
            </a:r>
            <a:endParaRPr lang="da-DK" sz="900">
              <a:latin typeface="+mj-lt"/>
            </a:endParaRPr>
          </a:p>
        </p:txBody>
      </p:sp>
      <p:pic>
        <p:nvPicPr>
          <p:cNvPr id="17" name="Billede 16" descr="Et billede, der indeholder symbol, cirkel, Grafik, logo&#10;&#10;Automatisk genereret beskrivelse" hidden="1">
            <a:extLst>
              <a:ext uri="{FF2B5EF4-FFF2-40B4-BE49-F238E27FC236}">
                <a16:creationId xmlns:a16="http://schemas.microsoft.com/office/drawing/2014/main" id="{8822A3DC-8C4F-B9A0-D5AE-71587BF498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27" y="495712"/>
            <a:ext cx="457200" cy="457200"/>
          </a:xfrm>
          <a:prstGeom prst="rect">
            <a:avLst/>
          </a:prstGeom>
        </p:spPr>
      </p:pic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6EDF5468-DBA4-67D5-9A1F-AB2D94DE47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814" y="1000125"/>
            <a:ext cx="7659369" cy="1186484"/>
          </a:xfrm>
        </p:spPr>
        <p:txBody>
          <a:bodyPr/>
          <a:lstStyle>
            <a:lvl1pPr marL="0" indent="0" algn="l">
              <a:buNone/>
              <a:defRPr sz="2800">
                <a:highlight>
                  <a:srgbClr val="64FFA0"/>
                </a:highlight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3629808B-D094-5591-7E5F-F89E2DBC23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814" y="2365375"/>
            <a:ext cx="3314187" cy="4141788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Aenean</a:t>
            </a:r>
            <a:r>
              <a:rPr lang="da-DK"/>
              <a:t> </a:t>
            </a:r>
            <a:r>
              <a:rPr lang="da-DK" err="1"/>
              <a:t>efficitur</a:t>
            </a:r>
            <a:r>
              <a:rPr lang="da-DK"/>
              <a:t> </a:t>
            </a:r>
            <a:r>
              <a:rPr lang="da-DK" err="1"/>
              <a:t>pellentesque</a:t>
            </a:r>
            <a:r>
              <a:rPr lang="da-DK"/>
              <a:t> </a:t>
            </a:r>
            <a:r>
              <a:rPr lang="da-DK" err="1"/>
              <a:t>augue</a:t>
            </a:r>
            <a:r>
              <a:rPr lang="da-DK"/>
              <a:t>, sit </a:t>
            </a:r>
            <a:r>
              <a:rPr lang="da-DK" err="1"/>
              <a:t>amet</a:t>
            </a:r>
            <a:r>
              <a:rPr lang="da-DK"/>
              <a:t> </a:t>
            </a:r>
            <a:r>
              <a:rPr lang="da-DK" err="1"/>
              <a:t>pharetra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</a:t>
            </a:r>
            <a:r>
              <a:rPr lang="da-DK" err="1"/>
              <a:t>facilisis</a:t>
            </a:r>
            <a:r>
              <a:rPr lang="da-DK"/>
              <a:t> ut. </a:t>
            </a:r>
            <a:r>
              <a:rPr lang="da-DK" err="1"/>
              <a:t>Vestibulum</a:t>
            </a:r>
            <a:r>
              <a:rPr lang="da-DK"/>
              <a:t> </a:t>
            </a:r>
            <a:r>
              <a:rPr lang="da-DK" err="1"/>
              <a:t>egestas</a:t>
            </a:r>
            <a:r>
              <a:rPr lang="da-DK"/>
              <a:t> </a:t>
            </a:r>
            <a:r>
              <a:rPr lang="da-DK" err="1"/>
              <a:t>odio</a:t>
            </a:r>
            <a:r>
              <a:rPr lang="da-DK"/>
              <a:t> </a:t>
            </a:r>
            <a:r>
              <a:rPr lang="da-DK" err="1"/>
              <a:t>tortor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rhoncus</a:t>
            </a:r>
            <a:r>
              <a:rPr lang="da-DK"/>
              <a:t> mi </a:t>
            </a:r>
            <a:r>
              <a:rPr lang="da-DK" err="1"/>
              <a:t>venenatis</a:t>
            </a:r>
            <a:r>
              <a:rPr lang="da-DK"/>
              <a:t> in. </a:t>
            </a:r>
            <a:r>
              <a:rPr lang="da-DK" err="1"/>
              <a:t>Nullam</a:t>
            </a:r>
            <a:r>
              <a:rPr lang="da-DK"/>
              <a:t> at </a:t>
            </a:r>
            <a:r>
              <a:rPr lang="da-DK" err="1"/>
              <a:t>augue</a:t>
            </a:r>
            <a:r>
              <a:rPr lang="da-DK"/>
              <a:t> </a:t>
            </a:r>
            <a:r>
              <a:rPr lang="da-DK" err="1"/>
              <a:t>nunc</a:t>
            </a:r>
            <a:r>
              <a:rPr lang="da-DK"/>
              <a:t>. </a:t>
            </a:r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sollicitudin</a:t>
            </a:r>
            <a:r>
              <a:rPr lang="da-DK"/>
              <a:t> </a:t>
            </a:r>
            <a:r>
              <a:rPr lang="da-DK" err="1"/>
              <a:t>tortor</a:t>
            </a:r>
            <a:r>
              <a:rPr lang="da-DK"/>
              <a:t> libero, nec </a:t>
            </a:r>
            <a:r>
              <a:rPr lang="da-DK" err="1"/>
              <a:t>bibendum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</a:t>
            </a:r>
            <a:r>
              <a:rPr lang="da-DK" err="1"/>
              <a:t>tincidunt</a:t>
            </a:r>
            <a:r>
              <a:rPr lang="da-DK"/>
              <a:t> ac.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felis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, </a:t>
            </a:r>
            <a:r>
              <a:rPr lang="da-DK" err="1"/>
              <a:t>egestas</a:t>
            </a:r>
            <a:r>
              <a:rPr lang="da-DK"/>
              <a:t> nec </a:t>
            </a: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, tempus </a:t>
            </a:r>
            <a:r>
              <a:rPr lang="da-DK" err="1"/>
              <a:t>tincidunt</a:t>
            </a:r>
            <a:r>
              <a:rPr lang="da-DK"/>
              <a:t> diam. </a:t>
            </a:r>
            <a:r>
              <a:rPr lang="da-DK" err="1"/>
              <a:t>Phasellus</a:t>
            </a:r>
            <a:r>
              <a:rPr lang="da-DK"/>
              <a:t> </a:t>
            </a:r>
            <a:r>
              <a:rPr lang="da-DK" err="1"/>
              <a:t>dapibus</a:t>
            </a:r>
            <a:r>
              <a:rPr lang="da-DK"/>
              <a:t> </a:t>
            </a:r>
            <a:r>
              <a:rPr lang="da-DK" err="1"/>
              <a:t>nunc</a:t>
            </a:r>
            <a:r>
              <a:rPr lang="da-DK"/>
              <a:t> ac </a:t>
            </a:r>
            <a:r>
              <a:rPr lang="da-DK" err="1"/>
              <a:t>augue</a:t>
            </a:r>
            <a:r>
              <a:rPr lang="da-DK"/>
              <a:t> </a:t>
            </a:r>
            <a:r>
              <a:rPr lang="da-DK" err="1"/>
              <a:t>facilisis</a:t>
            </a:r>
            <a:r>
              <a:rPr lang="da-DK"/>
              <a:t>.</a:t>
            </a:r>
          </a:p>
          <a:p>
            <a:pPr lvl="0"/>
            <a:endParaRPr lang="da-DK"/>
          </a:p>
        </p:txBody>
      </p:sp>
      <p:sp>
        <p:nvSpPr>
          <p:cNvPr id="27" name="Pladsholder til tekst 9">
            <a:extLst>
              <a:ext uri="{FF2B5EF4-FFF2-40B4-BE49-F238E27FC236}">
                <a16:creationId xmlns:a16="http://schemas.microsoft.com/office/drawing/2014/main" id="{C3C35286-4C8B-2E95-7CDC-07D0341B5C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50414" y="2365374"/>
            <a:ext cx="7498686" cy="4141789"/>
          </a:xfrm>
        </p:spPr>
        <p:txBody>
          <a:bodyPr numCol="2" spcCol="548640"/>
          <a:lstStyle>
            <a:lvl1pPr marL="0" indent="0" algn="just">
              <a:buNone/>
              <a:defRPr sz="900"/>
            </a:lvl1pPr>
          </a:lstStyle>
          <a:p>
            <a:pPr lvl="0"/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pharetra</a:t>
            </a:r>
            <a:r>
              <a:rPr lang="da-DK"/>
              <a:t> </a:t>
            </a:r>
            <a:r>
              <a:rPr lang="da-DK" err="1"/>
              <a:t>tellus</a:t>
            </a:r>
            <a:r>
              <a:rPr lang="da-DK"/>
              <a:t> </a:t>
            </a:r>
            <a:r>
              <a:rPr lang="da-DK" err="1"/>
              <a:t>arcu</a:t>
            </a:r>
            <a:r>
              <a:rPr lang="da-DK"/>
              <a:t>, a finibus </a:t>
            </a:r>
            <a:r>
              <a:rPr lang="da-DK" err="1"/>
              <a:t>nunc</a:t>
            </a:r>
            <a:r>
              <a:rPr lang="da-DK"/>
              <a:t> </a:t>
            </a:r>
            <a:r>
              <a:rPr lang="da-DK" err="1"/>
              <a:t>venenatis</a:t>
            </a:r>
            <a:r>
              <a:rPr lang="da-DK"/>
              <a:t> eget. </a:t>
            </a:r>
            <a:r>
              <a:rPr lang="da-DK" err="1"/>
              <a:t>Integer</a:t>
            </a:r>
            <a:r>
              <a:rPr lang="da-DK"/>
              <a:t> a </a:t>
            </a:r>
            <a:r>
              <a:rPr lang="da-DK" err="1"/>
              <a:t>justo</a:t>
            </a:r>
            <a:r>
              <a:rPr lang="da-DK"/>
              <a:t> </a:t>
            </a:r>
            <a:r>
              <a:rPr lang="da-DK" err="1"/>
              <a:t>eleifend</a:t>
            </a:r>
            <a:r>
              <a:rPr lang="da-DK"/>
              <a:t> </a:t>
            </a:r>
            <a:r>
              <a:rPr lang="da-DK" err="1"/>
              <a:t>ante</a:t>
            </a:r>
            <a:r>
              <a:rPr lang="da-DK"/>
              <a:t> </a:t>
            </a:r>
            <a:r>
              <a:rPr lang="da-DK" err="1"/>
              <a:t>tristique</a:t>
            </a:r>
            <a:r>
              <a:rPr lang="da-DK"/>
              <a:t> </a:t>
            </a:r>
            <a:r>
              <a:rPr lang="da-DK" err="1"/>
              <a:t>rutrum</a:t>
            </a:r>
            <a:r>
              <a:rPr lang="da-DK"/>
              <a:t> eget </a:t>
            </a:r>
            <a:r>
              <a:rPr lang="da-DK" err="1"/>
              <a:t>egestas</a:t>
            </a:r>
            <a:r>
              <a:rPr lang="da-DK"/>
              <a:t> eros. </a:t>
            </a:r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luctus</a:t>
            </a:r>
            <a:r>
              <a:rPr lang="da-DK"/>
              <a:t> </a:t>
            </a:r>
            <a:r>
              <a:rPr lang="da-DK" err="1"/>
              <a:t>quam</a:t>
            </a:r>
            <a:r>
              <a:rPr lang="da-DK"/>
              <a:t> at </a:t>
            </a:r>
            <a:r>
              <a:rPr lang="da-DK" err="1"/>
              <a:t>sapien</a:t>
            </a:r>
            <a:r>
              <a:rPr lang="da-DK"/>
              <a:t> </a:t>
            </a:r>
            <a:r>
              <a:rPr lang="da-DK" err="1"/>
              <a:t>maximus</a:t>
            </a:r>
            <a:r>
              <a:rPr lang="da-DK"/>
              <a:t> volutpat. </a:t>
            </a:r>
            <a:r>
              <a:rPr lang="da-DK" err="1"/>
              <a:t>Proin</a:t>
            </a:r>
            <a:r>
              <a:rPr lang="da-DK"/>
              <a:t> </a:t>
            </a:r>
            <a:r>
              <a:rPr lang="da-DK" err="1"/>
              <a:t>ultrices</a:t>
            </a:r>
            <a:r>
              <a:rPr lang="da-DK"/>
              <a:t> mi eget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imperdiet</a:t>
            </a:r>
            <a:r>
              <a:rPr lang="da-DK"/>
              <a:t> </a:t>
            </a:r>
            <a:r>
              <a:rPr lang="da-DK" err="1"/>
              <a:t>ornare</a:t>
            </a:r>
            <a:r>
              <a:rPr lang="da-DK"/>
              <a:t>. </a:t>
            </a:r>
            <a:r>
              <a:rPr lang="da-DK" err="1"/>
              <a:t>Sed</a:t>
            </a:r>
            <a:r>
              <a:rPr lang="da-DK"/>
              <a:t> mi </a:t>
            </a:r>
            <a:r>
              <a:rPr lang="da-DK" err="1"/>
              <a:t>sapien</a:t>
            </a:r>
            <a:r>
              <a:rPr lang="da-DK"/>
              <a:t>, </a:t>
            </a:r>
            <a:r>
              <a:rPr lang="da-DK" err="1"/>
              <a:t>aliquet</a:t>
            </a:r>
            <a:r>
              <a:rPr lang="da-DK"/>
              <a:t> id </a:t>
            </a:r>
            <a:r>
              <a:rPr lang="da-DK" err="1"/>
              <a:t>blandit</a:t>
            </a:r>
            <a:r>
              <a:rPr lang="da-DK"/>
              <a:t> ut, </a:t>
            </a:r>
            <a:r>
              <a:rPr lang="da-DK" err="1"/>
              <a:t>pulvinar</a:t>
            </a:r>
            <a:r>
              <a:rPr lang="da-DK"/>
              <a:t> non </a:t>
            </a:r>
            <a:r>
              <a:rPr lang="da-DK" err="1"/>
              <a:t>tellus</a:t>
            </a:r>
            <a:r>
              <a:rPr lang="da-DK"/>
              <a:t>. </a:t>
            </a:r>
          </a:p>
          <a:p>
            <a:pPr lvl="0"/>
            <a:r>
              <a:rPr lang="da-DK" err="1"/>
              <a:t>Nullam</a:t>
            </a:r>
            <a:r>
              <a:rPr lang="da-DK"/>
              <a:t> </a:t>
            </a:r>
            <a:r>
              <a:rPr lang="da-DK" err="1"/>
              <a:t>congue</a:t>
            </a:r>
            <a:r>
              <a:rPr lang="da-DK"/>
              <a:t> at diam in </a:t>
            </a:r>
            <a:r>
              <a:rPr lang="da-DK" err="1"/>
              <a:t>efficitur</a:t>
            </a:r>
            <a:r>
              <a:rPr lang="da-DK"/>
              <a:t>. </a:t>
            </a:r>
            <a:r>
              <a:rPr lang="da-DK" err="1"/>
              <a:t>Aliquam</a:t>
            </a:r>
            <a:r>
              <a:rPr lang="da-DK"/>
              <a:t> </a:t>
            </a:r>
            <a:r>
              <a:rPr lang="da-DK" err="1"/>
              <a:t>molestie</a:t>
            </a:r>
            <a:r>
              <a:rPr lang="da-DK"/>
              <a:t> </a:t>
            </a:r>
            <a:r>
              <a:rPr lang="da-DK" err="1"/>
              <a:t>sapien</a:t>
            </a:r>
            <a:r>
              <a:rPr lang="da-DK"/>
              <a:t>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augue</a:t>
            </a:r>
            <a:r>
              <a:rPr lang="da-DK"/>
              <a:t>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ultrices</a:t>
            </a:r>
            <a:r>
              <a:rPr lang="da-DK"/>
              <a:t>. </a:t>
            </a:r>
            <a:r>
              <a:rPr lang="da-DK" err="1"/>
              <a:t>Praesent</a:t>
            </a:r>
            <a:r>
              <a:rPr lang="da-DK"/>
              <a:t> </a:t>
            </a:r>
            <a:r>
              <a:rPr lang="da-DK" err="1"/>
              <a:t>pellentesque</a:t>
            </a:r>
            <a:r>
              <a:rPr lang="da-DK"/>
              <a:t> </a:t>
            </a:r>
            <a:r>
              <a:rPr lang="da-DK" err="1"/>
              <a:t>felis</a:t>
            </a:r>
            <a:r>
              <a:rPr lang="da-DK"/>
              <a:t> nec </a:t>
            </a:r>
            <a:r>
              <a:rPr lang="da-DK" err="1"/>
              <a:t>mauris</a:t>
            </a:r>
            <a:r>
              <a:rPr lang="da-DK"/>
              <a:t> </a:t>
            </a:r>
            <a:r>
              <a:rPr lang="da-DK" err="1"/>
              <a:t>tincidunt</a:t>
            </a:r>
            <a:r>
              <a:rPr lang="da-DK"/>
              <a:t> </a:t>
            </a:r>
            <a:r>
              <a:rPr lang="da-DK" err="1"/>
              <a:t>rutrum</a:t>
            </a:r>
            <a:r>
              <a:rPr lang="da-DK"/>
              <a:t>. Mauris a </a:t>
            </a:r>
            <a:r>
              <a:rPr lang="da-DK" err="1"/>
              <a:t>suscipit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.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pharetra</a:t>
            </a:r>
            <a:r>
              <a:rPr lang="da-DK"/>
              <a:t> </a:t>
            </a:r>
            <a:r>
              <a:rPr lang="da-DK" err="1"/>
              <a:t>dignissim</a:t>
            </a:r>
            <a:r>
              <a:rPr lang="da-DK"/>
              <a:t> ex, vitae </a:t>
            </a:r>
            <a:r>
              <a:rPr lang="da-DK" err="1"/>
              <a:t>hendrerit</a:t>
            </a:r>
            <a:r>
              <a:rPr lang="da-DK"/>
              <a:t> </a:t>
            </a:r>
            <a:r>
              <a:rPr lang="da-DK" err="1"/>
              <a:t>leo</a:t>
            </a:r>
            <a:r>
              <a:rPr lang="da-DK"/>
              <a:t> </a:t>
            </a:r>
            <a:r>
              <a:rPr lang="da-DK" err="1"/>
              <a:t>condimentum</a:t>
            </a:r>
            <a:r>
              <a:rPr lang="da-DK"/>
              <a:t> id.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fermentum</a:t>
            </a:r>
            <a:r>
              <a:rPr lang="da-DK"/>
              <a:t>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lectus</a:t>
            </a:r>
            <a:r>
              <a:rPr lang="da-DK"/>
              <a:t> in </a:t>
            </a:r>
            <a:r>
              <a:rPr lang="da-DK" err="1"/>
              <a:t>convallis</a:t>
            </a:r>
            <a:r>
              <a:rPr lang="da-DK"/>
              <a:t>.</a:t>
            </a:r>
          </a:p>
          <a:p>
            <a:pPr lvl="0"/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rutrum</a:t>
            </a:r>
            <a:r>
              <a:rPr lang="da-DK"/>
              <a:t> </a:t>
            </a:r>
            <a:r>
              <a:rPr lang="da-DK" err="1"/>
              <a:t>orci</a:t>
            </a:r>
            <a:r>
              <a:rPr lang="da-DK"/>
              <a:t> </a:t>
            </a:r>
            <a:r>
              <a:rPr lang="da-DK" err="1"/>
              <a:t>egestas</a:t>
            </a:r>
            <a:r>
              <a:rPr lang="da-DK"/>
              <a:t>, </a:t>
            </a:r>
            <a:r>
              <a:rPr lang="da-DK" err="1"/>
              <a:t>elementum</a:t>
            </a:r>
            <a:r>
              <a:rPr lang="da-DK"/>
              <a:t> libero ac, </a:t>
            </a:r>
            <a:r>
              <a:rPr lang="da-DK" err="1"/>
              <a:t>malesuada</a:t>
            </a:r>
            <a:r>
              <a:rPr lang="da-DK"/>
              <a:t> </a:t>
            </a:r>
            <a:r>
              <a:rPr lang="da-DK" err="1"/>
              <a:t>nibh</a:t>
            </a:r>
            <a:r>
              <a:rPr lang="da-DK"/>
              <a:t>. </a:t>
            </a:r>
            <a:r>
              <a:rPr lang="da-DK" err="1"/>
              <a:t>Aenean</a:t>
            </a:r>
            <a:r>
              <a:rPr lang="da-DK"/>
              <a:t> </a:t>
            </a:r>
            <a:r>
              <a:rPr lang="da-DK" err="1"/>
              <a:t>semper</a:t>
            </a:r>
            <a:r>
              <a:rPr lang="da-DK"/>
              <a:t> </a:t>
            </a:r>
            <a:r>
              <a:rPr lang="da-DK" err="1"/>
              <a:t>enim</a:t>
            </a:r>
            <a:r>
              <a:rPr lang="da-DK"/>
              <a:t> at </a:t>
            </a:r>
            <a:r>
              <a:rPr lang="da-DK" err="1"/>
              <a:t>iaculis</a:t>
            </a:r>
            <a:r>
              <a:rPr lang="da-DK"/>
              <a:t> </a:t>
            </a:r>
            <a:r>
              <a:rPr lang="da-DK" err="1"/>
              <a:t>dignissim</a:t>
            </a:r>
            <a:r>
              <a:rPr lang="da-DK"/>
              <a:t>. </a:t>
            </a:r>
            <a:r>
              <a:rPr lang="da-DK" err="1"/>
              <a:t>Vestibulum</a:t>
            </a:r>
            <a:r>
              <a:rPr lang="da-DK"/>
              <a:t> </a:t>
            </a:r>
            <a:r>
              <a:rPr lang="da-DK" err="1"/>
              <a:t>semper</a:t>
            </a:r>
            <a:r>
              <a:rPr lang="da-DK"/>
              <a:t>, </a:t>
            </a:r>
            <a:r>
              <a:rPr lang="da-DK" err="1"/>
              <a:t>massa</a:t>
            </a:r>
            <a:r>
              <a:rPr lang="da-DK"/>
              <a:t> vitae </a:t>
            </a:r>
            <a:r>
              <a:rPr lang="da-DK" err="1"/>
              <a:t>luctus</a:t>
            </a:r>
            <a:r>
              <a:rPr lang="da-DK"/>
              <a:t> </a:t>
            </a:r>
            <a:r>
              <a:rPr lang="da-DK" err="1"/>
              <a:t>scelerisque</a:t>
            </a:r>
            <a:r>
              <a:rPr lang="da-DK"/>
              <a:t>,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laoreet</a:t>
            </a:r>
            <a:r>
              <a:rPr lang="da-DK"/>
              <a:t> ex, sit </a:t>
            </a:r>
            <a:r>
              <a:rPr lang="da-DK" err="1"/>
              <a:t>amet</a:t>
            </a:r>
            <a:r>
              <a:rPr lang="da-DK"/>
              <a:t> </a:t>
            </a:r>
            <a:r>
              <a:rPr lang="da-DK" err="1"/>
              <a:t>maximus</a:t>
            </a:r>
            <a:r>
              <a:rPr lang="da-DK"/>
              <a:t> </a:t>
            </a:r>
            <a:r>
              <a:rPr lang="da-DK" err="1"/>
              <a:t>lacus</a:t>
            </a:r>
            <a:r>
              <a:rPr lang="da-DK"/>
              <a:t> diam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erat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nec </a:t>
            </a:r>
            <a:r>
              <a:rPr lang="da-DK" err="1"/>
              <a:t>efficitur</a:t>
            </a:r>
            <a:r>
              <a:rPr lang="da-DK"/>
              <a:t> </a:t>
            </a:r>
            <a:r>
              <a:rPr lang="da-DK" err="1"/>
              <a:t>risus</a:t>
            </a:r>
            <a:r>
              <a:rPr lang="da-DK"/>
              <a:t>. Ut in </a:t>
            </a:r>
            <a:r>
              <a:rPr lang="da-DK" err="1"/>
              <a:t>erat</a:t>
            </a:r>
            <a:r>
              <a:rPr lang="da-DK"/>
              <a:t> </a:t>
            </a:r>
            <a:r>
              <a:rPr lang="da-DK" err="1"/>
              <a:t>leo</a:t>
            </a:r>
            <a:r>
              <a:rPr lang="da-DK"/>
              <a:t>. </a:t>
            </a:r>
          </a:p>
          <a:p>
            <a:pPr lvl="0"/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augue</a:t>
            </a:r>
            <a:r>
              <a:rPr lang="da-DK"/>
              <a:t> </a:t>
            </a:r>
            <a:r>
              <a:rPr lang="da-DK" err="1"/>
              <a:t>augue</a:t>
            </a:r>
            <a:r>
              <a:rPr lang="da-DK"/>
              <a:t>, </a:t>
            </a:r>
            <a:r>
              <a:rPr lang="da-DK" err="1"/>
              <a:t>convallis</a:t>
            </a:r>
            <a:r>
              <a:rPr lang="da-DK"/>
              <a:t> non </a:t>
            </a:r>
            <a:r>
              <a:rPr lang="da-DK" err="1"/>
              <a:t>vulputate</a:t>
            </a:r>
            <a:r>
              <a:rPr lang="da-DK"/>
              <a:t> </a:t>
            </a:r>
            <a:r>
              <a:rPr lang="da-DK" err="1"/>
              <a:t>feugiat</a:t>
            </a:r>
            <a:r>
              <a:rPr lang="da-DK"/>
              <a:t>, </a:t>
            </a:r>
            <a:r>
              <a:rPr lang="da-DK" err="1"/>
              <a:t>pellentesque</a:t>
            </a:r>
            <a:r>
              <a:rPr lang="da-DK"/>
              <a:t> vitae diam. </a:t>
            </a:r>
            <a:r>
              <a:rPr lang="da-DK" err="1"/>
              <a:t>Pellentesque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 </a:t>
            </a:r>
            <a:r>
              <a:rPr lang="da-DK" err="1"/>
              <a:t>pretium</a:t>
            </a:r>
            <a:r>
              <a:rPr lang="da-DK"/>
              <a:t> </a:t>
            </a:r>
            <a:r>
              <a:rPr lang="da-DK" err="1"/>
              <a:t>sapien</a:t>
            </a:r>
            <a:r>
              <a:rPr lang="da-DK"/>
              <a:t>. </a:t>
            </a:r>
            <a:r>
              <a:rPr lang="da-DK" err="1"/>
              <a:t>Donec</a:t>
            </a:r>
            <a:r>
              <a:rPr lang="da-DK"/>
              <a:t> </a:t>
            </a:r>
            <a:r>
              <a:rPr lang="da-DK" err="1"/>
              <a:t>suscipit</a:t>
            </a:r>
            <a:r>
              <a:rPr lang="da-DK"/>
              <a:t> </a:t>
            </a:r>
            <a:r>
              <a:rPr lang="da-DK" err="1"/>
              <a:t>justo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 </a:t>
            </a:r>
            <a:r>
              <a:rPr lang="da-DK" err="1"/>
              <a:t>gravida</a:t>
            </a:r>
            <a:r>
              <a:rPr lang="da-DK"/>
              <a:t>. </a:t>
            </a:r>
          </a:p>
          <a:p>
            <a:pPr lvl="0"/>
            <a:r>
              <a:rPr lang="da-DK" err="1"/>
              <a:t>Morbi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, </a:t>
            </a:r>
            <a:r>
              <a:rPr lang="da-DK" err="1"/>
              <a:t>felis</a:t>
            </a:r>
            <a:r>
              <a:rPr lang="da-DK"/>
              <a:t> nec </a:t>
            </a:r>
            <a:r>
              <a:rPr lang="da-DK" err="1"/>
              <a:t>porta</a:t>
            </a:r>
            <a:r>
              <a:rPr lang="da-DK"/>
              <a:t> </a:t>
            </a:r>
            <a:r>
              <a:rPr lang="da-DK" err="1"/>
              <a:t>hendrerit</a:t>
            </a:r>
            <a:r>
              <a:rPr lang="da-DK"/>
              <a:t>,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enim</a:t>
            </a:r>
            <a:r>
              <a:rPr lang="da-DK"/>
              <a:t> </a:t>
            </a:r>
            <a:r>
              <a:rPr lang="da-DK" err="1"/>
              <a:t>pretium</a:t>
            </a:r>
            <a:r>
              <a:rPr lang="da-DK"/>
              <a:t> </a:t>
            </a:r>
            <a:r>
              <a:rPr lang="da-DK" err="1"/>
              <a:t>ante</a:t>
            </a:r>
            <a:r>
              <a:rPr lang="da-DK"/>
              <a:t>, id tempus </a:t>
            </a:r>
            <a:r>
              <a:rPr lang="da-DK" err="1"/>
              <a:t>sem</a:t>
            </a:r>
            <a:r>
              <a:rPr lang="da-DK"/>
              <a:t> </a:t>
            </a:r>
            <a:r>
              <a:rPr lang="da-DK" err="1"/>
              <a:t>tellus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ex. </a:t>
            </a:r>
          </a:p>
          <a:p>
            <a:pPr lvl="0"/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eleifend</a:t>
            </a:r>
            <a:r>
              <a:rPr lang="da-DK"/>
              <a:t> </a:t>
            </a:r>
            <a:r>
              <a:rPr lang="da-DK" err="1"/>
              <a:t>hendrerit</a:t>
            </a:r>
            <a:r>
              <a:rPr lang="da-DK"/>
              <a:t> </a:t>
            </a:r>
            <a:r>
              <a:rPr lang="da-DK" err="1"/>
              <a:t>tellus</a:t>
            </a:r>
            <a:r>
              <a:rPr lang="da-DK"/>
              <a:t>, sit </a:t>
            </a:r>
            <a:r>
              <a:rPr lang="da-DK" err="1"/>
              <a:t>amet</a:t>
            </a:r>
            <a:r>
              <a:rPr lang="da-DK"/>
              <a:t> </a:t>
            </a:r>
            <a:r>
              <a:rPr lang="da-DK" err="1"/>
              <a:t>efficitur</a:t>
            </a:r>
            <a:r>
              <a:rPr lang="da-DK"/>
              <a:t> </a:t>
            </a:r>
            <a:r>
              <a:rPr lang="da-DK" err="1"/>
              <a:t>leo</a:t>
            </a:r>
            <a:r>
              <a:rPr lang="da-DK"/>
              <a:t> </a:t>
            </a:r>
            <a:r>
              <a:rPr lang="da-DK" err="1"/>
              <a:t>maximus</a:t>
            </a:r>
            <a:r>
              <a:rPr lang="da-DK"/>
              <a:t> vitae.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arcu</a:t>
            </a:r>
            <a:r>
              <a:rPr lang="da-DK"/>
              <a:t> </a:t>
            </a:r>
            <a:r>
              <a:rPr lang="da-DK" err="1"/>
              <a:t>est</a:t>
            </a:r>
            <a:r>
              <a:rPr lang="da-DK"/>
              <a:t>, </a:t>
            </a:r>
            <a:r>
              <a:rPr lang="da-DK" err="1"/>
              <a:t>sollicitudin</a:t>
            </a:r>
            <a:r>
              <a:rPr lang="da-DK"/>
              <a:t> nec </a:t>
            </a:r>
            <a:r>
              <a:rPr lang="da-DK" err="1"/>
              <a:t>elit</a:t>
            </a:r>
            <a:r>
              <a:rPr lang="da-DK"/>
              <a:t> nec, </a:t>
            </a:r>
            <a:r>
              <a:rPr lang="da-DK" err="1"/>
              <a:t>ultricies</a:t>
            </a:r>
            <a:r>
              <a:rPr lang="da-DK"/>
              <a:t> finibus eros.</a:t>
            </a:r>
          </a:p>
          <a:p>
            <a:pPr lvl="0"/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rutrum</a:t>
            </a:r>
            <a:r>
              <a:rPr lang="da-DK"/>
              <a:t> </a:t>
            </a:r>
            <a:r>
              <a:rPr lang="da-DK" err="1"/>
              <a:t>orci</a:t>
            </a:r>
            <a:r>
              <a:rPr lang="da-DK"/>
              <a:t> </a:t>
            </a:r>
            <a:r>
              <a:rPr lang="da-DK" err="1"/>
              <a:t>egestas</a:t>
            </a:r>
            <a:r>
              <a:rPr lang="da-DK"/>
              <a:t>, </a:t>
            </a:r>
            <a:r>
              <a:rPr lang="da-DK" err="1"/>
              <a:t>elementum</a:t>
            </a:r>
            <a:r>
              <a:rPr lang="da-DK"/>
              <a:t> libero ac, </a:t>
            </a:r>
            <a:r>
              <a:rPr lang="da-DK" err="1"/>
              <a:t>malesuada</a:t>
            </a:r>
            <a:r>
              <a:rPr lang="da-DK"/>
              <a:t> </a:t>
            </a:r>
            <a:r>
              <a:rPr lang="da-DK" err="1"/>
              <a:t>nibh</a:t>
            </a:r>
            <a:r>
              <a:rPr lang="da-DK"/>
              <a:t>. </a:t>
            </a:r>
            <a:r>
              <a:rPr lang="da-DK" err="1"/>
              <a:t>Aenean</a:t>
            </a:r>
            <a:r>
              <a:rPr lang="da-DK"/>
              <a:t> </a:t>
            </a:r>
            <a:r>
              <a:rPr lang="da-DK" err="1"/>
              <a:t>semper</a:t>
            </a:r>
            <a:r>
              <a:rPr lang="da-DK"/>
              <a:t> </a:t>
            </a:r>
            <a:r>
              <a:rPr lang="da-DK" err="1"/>
              <a:t>enim</a:t>
            </a:r>
            <a:r>
              <a:rPr lang="da-DK"/>
              <a:t> at </a:t>
            </a:r>
            <a:r>
              <a:rPr lang="da-DK" err="1"/>
              <a:t>iaculis</a:t>
            </a:r>
            <a:r>
              <a:rPr lang="da-DK"/>
              <a:t> </a:t>
            </a:r>
            <a:r>
              <a:rPr lang="da-DK" err="1"/>
              <a:t>dignissim</a:t>
            </a:r>
            <a:r>
              <a:rPr lang="da-DK"/>
              <a:t>. </a:t>
            </a:r>
            <a:r>
              <a:rPr lang="da-DK" err="1"/>
              <a:t>Vestibulum</a:t>
            </a:r>
            <a:r>
              <a:rPr lang="da-DK"/>
              <a:t> </a:t>
            </a:r>
            <a:r>
              <a:rPr lang="da-DK" err="1"/>
              <a:t>semper</a:t>
            </a:r>
            <a:r>
              <a:rPr lang="da-DK"/>
              <a:t>, </a:t>
            </a:r>
            <a:r>
              <a:rPr lang="da-DK" err="1"/>
              <a:t>massa</a:t>
            </a:r>
            <a:r>
              <a:rPr lang="da-DK"/>
              <a:t> vitae </a:t>
            </a:r>
            <a:r>
              <a:rPr lang="da-DK" err="1"/>
              <a:t>luctus</a:t>
            </a:r>
            <a:r>
              <a:rPr lang="da-DK"/>
              <a:t> </a:t>
            </a:r>
            <a:r>
              <a:rPr lang="da-DK" err="1"/>
              <a:t>scelerisque</a:t>
            </a:r>
            <a:r>
              <a:rPr lang="da-DK"/>
              <a:t>,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purus</a:t>
            </a:r>
            <a:r>
              <a:rPr lang="da-DK"/>
              <a:t> </a:t>
            </a:r>
            <a:r>
              <a:rPr lang="da-DK" err="1"/>
              <a:t>laoreet</a:t>
            </a:r>
            <a:r>
              <a:rPr lang="da-DK"/>
              <a:t> ex, sit </a:t>
            </a:r>
            <a:r>
              <a:rPr lang="da-DK" err="1"/>
              <a:t>amet</a:t>
            </a:r>
            <a:r>
              <a:rPr lang="da-DK"/>
              <a:t> </a:t>
            </a:r>
            <a:r>
              <a:rPr lang="da-DK" err="1"/>
              <a:t>maximus</a:t>
            </a:r>
            <a:r>
              <a:rPr lang="da-DK"/>
              <a:t> </a:t>
            </a:r>
            <a:r>
              <a:rPr lang="da-DK" err="1"/>
              <a:t>lacus</a:t>
            </a:r>
            <a:r>
              <a:rPr lang="da-DK"/>
              <a:t> diam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erat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nec </a:t>
            </a:r>
            <a:r>
              <a:rPr lang="da-DK" err="1"/>
              <a:t>efficitur</a:t>
            </a:r>
            <a:r>
              <a:rPr lang="da-DK"/>
              <a:t> </a:t>
            </a:r>
            <a:r>
              <a:rPr lang="da-DK" err="1"/>
              <a:t>risus</a:t>
            </a:r>
            <a:r>
              <a:rPr lang="da-DK"/>
              <a:t>. Ut in </a:t>
            </a:r>
            <a:r>
              <a:rPr lang="da-DK" err="1"/>
              <a:t>erat</a:t>
            </a:r>
            <a:r>
              <a:rPr lang="da-DK"/>
              <a:t> </a:t>
            </a:r>
            <a:r>
              <a:rPr lang="da-DK" err="1"/>
              <a:t>leo</a:t>
            </a:r>
            <a:r>
              <a:rPr lang="da-DK"/>
              <a:t>. </a:t>
            </a:r>
          </a:p>
          <a:p>
            <a:pPr lvl="0"/>
            <a:r>
              <a:rPr lang="da-DK" err="1"/>
              <a:t>Fusce</a:t>
            </a:r>
            <a:r>
              <a:rPr lang="da-DK"/>
              <a:t> </a:t>
            </a:r>
            <a:r>
              <a:rPr lang="da-DK" err="1"/>
              <a:t>augue</a:t>
            </a:r>
            <a:r>
              <a:rPr lang="da-DK"/>
              <a:t> </a:t>
            </a:r>
            <a:r>
              <a:rPr lang="da-DK" err="1"/>
              <a:t>augue</a:t>
            </a:r>
            <a:r>
              <a:rPr lang="da-DK"/>
              <a:t>, </a:t>
            </a:r>
            <a:r>
              <a:rPr lang="da-DK" err="1"/>
              <a:t>convallis</a:t>
            </a:r>
            <a:r>
              <a:rPr lang="da-DK"/>
              <a:t> non </a:t>
            </a:r>
            <a:r>
              <a:rPr lang="da-DK" err="1"/>
              <a:t>vulputate</a:t>
            </a:r>
            <a:r>
              <a:rPr lang="da-DK"/>
              <a:t> </a:t>
            </a:r>
            <a:r>
              <a:rPr lang="da-DK" err="1"/>
              <a:t>feugiat</a:t>
            </a:r>
            <a:r>
              <a:rPr lang="da-DK"/>
              <a:t>, </a:t>
            </a:r>
            <a:r>
              <a:rPr lang="da-DK" err="1"/>
              <a:t>pellentesque</a:t>
            </a:r>
            <a:r>
              <a:rPr lang="da-DK"/>
              <a:t> vitae diam. </a:t>
            </a:r>
            <a:r>
              <a:rPr lang="da-DK" err="1"/>
              <a:t>Pellentesque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 </a:t>
            </a:r>
            <a:r>
              <a:rPr lang="da-DK" err="1"/>
              <a:t>pretium</a:t>
            </a:r>
            <a:r>
              <a:rPr lang="da-DK"/>
              <a:t> </a:t>
            </a:r>
            <a:r>
              <a:rPr lang="da-DK" err="1"/>
              <a:t>sapien</a:t>
            </a:r>
            <a:r>
              <a:rPr lang="da-DK"/>
              <a:t>. </a:t>
            </a:r>
            <a:r>
              <a:rPr lang="da-DK" err="1"/>
              <a:t>Donec</a:t>
            </a:r>
            <a:r>
              <a:rPr lang="da-DK"/>
              <a:t> </a:t>
            </a:r>
            <a:r>
              <a:rPr lang="da-DK" err="1"/>
              <a:t>suscipit</a:t>
            </a:r>
            <a:r>
              <a:rPr lang="da-DK"/>
              <a:t> </a:t>
            </a:r>
            <a:r>
              <a:rPr lang="da-DK" err="1"/>
              <a:t>justo</a:t>
            </a:r>
            <a:r>
              <a:rPr lang="da-DK"/>
              <a:t> </a:t>
            </a:r>
            <a:r>
              <a:rPr lang="da-DK" err="1"/>
              <a:t>sed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 </a:t>
            </a:r>
            <a:r>
              <a:rPr lang="da-DK" err="1"/>
              <a:t>gravida</a:t>
            </a:r>
            <a:r>
              <a:rPr lang="da-DK"/>
              <a:t>. </a:t>
            </a:r>
            <a:r>
              <a:rPr lang="da-DK" err="1"/>
              <a:t>Morbi</a:t>
            </a:r>
            <a:r>
              <a:rPr lang="da-DK"/>
              <a:t> </a:t>
            </a:r>
            <a:r>
              <a:rPr lang="da-DK" err="1"/>
              <a:t>porttitor</a:t>
            </a:r>
            <a:r>
              <a:rPr lang="da-DK"/>
              <a:t>, </a:t>
            </a:r>
            <a:r>
              <a:rPr lang="da-DK" err="1"/>
              <a:t>felis</a:t>
            </a:r>
            <a:r>
              <a:rPr lang="da-DK"/>
              <a:t> nec </a:t>
            </a:r>
            <a:r>
              <a:rPr lang="da-DK" err="1"/>
              <a:t>porta</a:t>
            </a:r>
            <a:r>
              <a:rPr lang="da-DK"/>
              <a:t> </a:t>
            </a:r>
            <a:r>
              <a:rPr lang="da-DK" err="1"/>
              <a:t>hendrerit</a:t>
            </a:r>
            <a:r>
              <a:rPr lang="da-DK"/>
              <a:t>, </a:t>
            </a:r>
            <a:r>
              <a:rPr lang="da-DK" err="1"/>
              <a:t>lectus</a:t>
            </a:r>
            <a:r>
              <a:rPr lang="da-DK"/>
              <a:t> </a:t>
            </a:r>
            <a:r>
              <a:rPr lang="da-DK" err="1"/>
              <a:t>enim</a:t>
            </a:r>
            <a:r>
              <a:rPr lang="da-DK"/>
              <a:t> </a:t>
            </a:r>
            <a:r>
              <a:rPr lang="da-DK" err="1"/>
              <a:t>pretium</a:t>
            </a:r>
            <a:r>
              <a:rPr lang="da-DK"/>
              <a:t> </a:t>
            </a:r>
            <a:r>
              <a:rPr lang="da-DK" err="1"/>
              <a:t>ante</a:t>
            </a:r>
            <a:r>
              <a:rPr lang="da-DK"/>
              <a:t>, id tempus </a:t>
            </a:r>
            <a:r>
              <a:rPr lang="da-DK" err="1"/>
              <a:t>sem</a:t>
            </a:r>
            <a:r>
              <a:rPr lang="da-DK"/>
              <a:t> </a:t>
            </a:r>
            <a:r>
              <a:rPr lang="da-DK" err="1"/>
              <a:t>tellus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ex. </a:t>
            </a:r>
          </a:p>
          <a:p>
            <a:pPr lvl="0"/>
            <a:r>
              <a:rPr lang="da-DK" err="1"/>
              <a:t>Maecenas</a:t>
            </a:r>
            <a:r>
              <a:rPr lang="da-DK"/>
              <a:t> </a:t>
            </a:r>
            <a:r>
              <a:rPr lang="da-DK" err="1"/>
              <a:t>eleifend</a:t>
            </a:r>
            <a:r>
              <a:rPr lang="da-DK"/>
              <a:t> </a:t>
            </a:r>
            <a:r>
              <a:rPr lang="da-DK" err="1"/>
              <a:t>hendrerit</a:t>
            </a:r>
            <a:r>
              <a:rPr lang="da-DK"/>
              <a:t> </a:t>
            </a:r>
            <a:r>
              <a:rPr lang="da-DK" err="1"/>
              <a:t>tellus</a:t>
            </a:r>
            <a:r>
              <a:rPr lang="da-DK"/>
              <a:t>, sit </a:t>
            </a:r>
            <a:r>
              <a:rPr lang="da-DK" err="1"/>
              <a:t>amet</a:t>
            </a:r>
            <a:r>
              <a:rPr lang="da-DK"/>
              <a:t> </a:t>
            </a:r>
            <a:r>
              <a:rPr lang="da-DK" err="1"/>
              <a:t>efficitur</a:t>
            </a:r>
            <a:r>
              <a:rPr lang="da-DK"/>
              <a:t> </a:t>
            </a:r>
            <a:r>
              <a:rPr lang="da-DK" err="1"/>
              <a:t>leo</a:t>
            </a:r>
            <a:r>
              <a:rPr lang="da-DK"/>
              <a:t> </a:t>
            </a:r>
            <a:r>
              <a:rPr lang="da-DK" err="1"/>
              <a:t>maximus</a:t>
            </a:r>
            <a:r>
              <a:rPr lang="da-DK"/>
              <a:t> vitae.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arcu</a:t>
            </a:r>
            <a:r>
              <a:rPr lang="da-DK"/>
              <a:t> </a:t>
            </a:r>
            <a:r>
              <a:rPr lang="da-DK" err="1"/>
              <a:t>est</a:t>
            </a:r>
            <a:r>
              <a:rPr lang="da-DK"/>
              <a:t>, </a:t>
            </a:r>
            <a:r>
              <a:rPr lang="da-DK" err="1"/>
              <a:t>sollicitudin</a:t>
            </a:r>
            <a:r>
              <a:rPr lang="da-DK"/>
              <a:t> nec </a:t>
            </a:r>
            <a:r>
              <a:rPr lang="da-DK" err="1"/>
              <a:t>elit</a:t>
            </a:r>
            <a:r>
              <a:rPr lang="da-DK"/>
              <a:t> nec, </a:t>
            </a:r>
            <a:r>
              <a:rPr lang="da-DK" err="1"/>
              <a:t>ultricies</a:t>
            </a:r>
            <a:r>
              <a:rPr lang="da-DK"/>
              <a:t> finibus eros.</a:t>
            </a:r>
          </a:p>
          <a:p>
            <a:pPr lvl="0"/>
            <a:endParaRPr lang="da-DK"/>
          </a:p>
        </p:txBody>
      </p:sp>
      <p:pic>
        <p:nvPicPr>
          <p:cNvPr id="7" name="Graphic 25">
            <a:extLst>
              <a:ext uri="{FF2B5EF4-FFF2-40B4-BE49-F238E27FC236}">
                <a16:creationId xmlns:a16="http://schemas.microsoft.com/office/drawing/2014/main" id="{929994D0-304D-EA2A-841C-35EEC942C96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22633" y="137312"/>
            <a:ext cx="1126592" cy="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79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(Hv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15655A72-BEEC-3FFA-A503-4A589A670EF9}"/>
              </a:ext>
            </a:extLst>
          </p:cNvPr>
          <p:cNvSpPr txBox="1"/>
          <p:nvPr userDrawn="1"/>
        </p:nvSpPr>
        <p:spPr>
          <a:xfrm>
            <a:off x="283906" y="4018935"/>
            <a:ext cx="11506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b="1" spc="310" baseline="0">
                <a:solidFill>
                  <a:srgbClr val="64FFA0"/>
                </a:solidFill>
                <a:latin typeface="Industriens Font-Office IF" panose="00000500000000000000" pitchFamily="2" charset="0"/>
              </a:rPr>
              <a:t>A</a:t>
            </a:r>
            <a:r>
              <a:rPr lang="da-DK" sz="20000" spc="310" baseline="0">
                <a:solidFill>
                  <a:srgbClr val="64FFA0"/>
                </a:solidFill>
                <a:latin typeface="Industriens Font-Office IF" panose="00000500000000000000" pitchFamily="2" charset="0"/>
              </a:rPr>
              <a:t>gen</a:t>
            </a:r>
            <a:r>
              <a:rPr lang="da-DK" sz="20000" b="1" spc="310" baseline="0">
                <a:solidFill>
                  <a:srgbClr val="64FFA0"/>
                </a:solidFill>
                <a:latin typeface="Industriens Font-Office IF" panose="00000500000000000000" pitchFamily="2" charset="0"/>
              </a:rPr>
              <a:t>d</a:t>
            </a:r>
            <a:r>
              <a:rPr lang="da-DK" sz="20000" spc="310" baseline="0">
                <a:solidFill>
                  <a:srgbClr val="64FFA0"/>
                </a:solidFill>
                <a:latin typeface="Industriens Font-Office IF" panose="00000500000000000000" pitchFamily="2" charset="0"/>
              </a:rPr>
              <a:t>a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0AD49BF-52A1-58F5-FCD0-332B04157E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990599"/>
            <a:ext cx="10836377" cy="3086099"/>
          </a:xfrm>
          <a:prstGeom prst="rect">
            <a:avLst/>
          </a:prstGeom>
        </p:spPr>
        <p:txBody>
          <a:bodyPr numCol="2" spcCol="914400"/>
          <a:lstStyle>
            <a:lvl1pPr marL="285750" indent="-285750" algn="l">
              <a:buFont typeface="Arial" panose="020B0604020202020204" pitchFamily="34" charset="0"/>
              <a:buChar char="•"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</a:p>
          <a:p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endParaRPr lang="da-DK"/>
          </a:p>
          <a:p>
            <a:r>
              <a:rPr lang="da-DK"/>
              <a:t>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 </a:t>
            </a:r>
          </a:p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</a:p>
          <a:p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</a:t>
            </a:r>
          </a:p>
          <a:p>
            <a:r>
              <a:rPr lang="da-DK"/>
              <a:t>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</a:t>
            </a:r>
          </a:p>
          <a:p>
            <a:r>
              <a:rPr lang="da-DK"/>
              <a:t>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</a:t>
            </a:r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EA5D159A-417D-013C-B788-AE775238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27" y="6618285"/>
            <a:ext cx="2743200" cy="2063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C3928B8D-64B5-46EB-BA1D-C64DC03C2002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BA3D509F-3410-50C4-538A-DA1083F9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286"/>
            <a:ext cx="41148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ACE9FAFC-5AFB-7D63-7224-38FF704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4" name="Graphic 25">
            <a:extLst>
              <a:ext uri="{FF2B5EF4-FFF2-40B4-BE49-F238E27FC236}">
                <a16:creationId xmlns:a16="http://schemas.microsoft.com/office/drawing/2014/main" id="{1E6F6646-77D8-E3F8-D45E-167C1FEA7F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22633" y="137312"/>
            <a:ext cx="1126592" cy="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50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Grå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BC70130C-972C-4EA4-F7C2-B0AD3F51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27" y="6618285"/>
            <a:ext cx="2743200" cy="2063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C3928B8D-64B5-46EB-BA1D-C64DC03C2002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5C748360-47D6-4ABB-3008-C2208C3C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286"/>
            <a:ext cx="41148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9" name="Pladsholder til slidenummer 5">
            <a:extLst>
              <a:ext uri="{FF2B5EF4-FFF2-40B4-BE49-F238E27FC236}">
                <a16:creationId xmlns:a16="http://schemas.microsoft.com/office/drawing/2014/main" id="{F5D78382-ACD9-F7E4-D1EE-70951F33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D38A24B8-6423-53DD-09F1-195F1CE953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990599"/>
            <a:ext cx="10836377" cy="3086099"/>
          </a:xfrm>
          <a:prstGeom prst="rect">
            <a:avLst/>
          </a:prstGeom>
        </p:spPr>
        <p:txBody>
          <a:bodyPr numCol="2" spcCol="914400"/>
          <a:lstStyle>
            <a:lvl1pPr marL="285750" indent="-285750" algn="l">
              <a:buFont typeface="Arial" panose="020B0604020202020204" pitchFamily="34" charset="0"/>
              <a:buChar char="•"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</a:p>
          <a:p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endParaRPr lang="da-DK"/>
          </a:p>
          <a:p>
            <a:r>
              <a:rPr lang="da-DK"/>
              <a:t>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 </a:t>
            </a:r>
          </a:p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</a:p>
          <a:p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</a:t>
            </a:r>
          </a:p>
          <a:p>
            <a:r>
              <a:rPr lang="da-DK"/>
              <a:t>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</a:t>
            </a:r>
          </a:p>
          <a:p>
            <a:r>
              <a:rPr lang="da-DK"/>
              <a:t>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</a:t>
            </a:r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C0B7E135-8D01-069D-D676-B5AB132CC5B4}"/>
              </a:ext>
            </a:extLst>
          </p:cNvPr>
          <p:cNvSpPr txBox="1"/>
          <p:nvPr userDrawn="1"/>
        </p:nvSpPr>
        <p:spPr>
          <a:xfrm>
            <a:off x="283906" y="4018935"/>
            <a:ext cx="11506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b="1" spc="310" baseline="0">
                <a:solidFill>
                  <a:srgbClr val="64FFA0"/>
                </a:solidFill>
                <a:latin typeface="Industriens Font-Office IF" panose="00000500000000000000" pitchFamily="2" charset="0"/>
              </a:rPr>
              <a:t>A</a:t>
            </a:r>
            <a:r>
              <a:rPr lang="da-DK" sz="20000" spc="310" baseline="0">
                <a:solidFill>
                  <a:srgbClr val="64FFA0"/>
                </a:solidFill>
                <a:latin typeface="Industriens Font-Office IF" panose="00000500000000000000" pitchFamily="2" charset="0"/>
              </a:rPr>
              <a:t>gen</a:t>
            </a:r>
            <a:r>
              <a:rPr lang="da-DK" sz="20000" b="1" spc="310" baseline="0">
                <a:solidFill>
                  <a:srgbClr val="64FFA0"/>
                </a:solidFill>
                <a:latin typeface="Industriens Font-Office IF" panose="00000500000000000000" pitchFamily="2" charset="0"/>
              </a:rPr>
              <a:t>d</a:t>
            </a:r>
            <a:r>
              <a:rPr lang="da-DK" sz="20000" spc="310" baseline="0">
                <a:solidFill>
                  <a:srgbClr val="64FFA0"/>
                </a:solidFill>
                <a:latin typeface="Industriens Font-Office IF" panose="00000500000000000000" pitchFamily="2" charset="0"/>
              </a:rPr>
              <a:t>a</a:t>
            </a:r>
          </a:p>
        </p:txBody>
      </p:sp>
      <p:pic>
        <p:nvPicPr>
          <p:cNvPr id="3" name="Graphic 25">
            <a:extLst>
              <a:ext uri="{FF2B5EF4-FFF2-40B4-BE49-F238E27FC236}">
                <a16:creationId xmlns:a16="http://schemas.microsoft.com/office/drawing/2014/main" id="{1B654979-5B4D-3806-D1D8-2D71F4569A8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22633" y="137312"/>
            <a:ext cx="1126592" cy="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3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Grøn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49E94F-1E12-6AED-D0A5-1303D1B0BA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27" y="6618285"/>
            <a:ext cx="2743200" cy="2063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C3928B8D-64B5-46EB-BA1D-C64DC03C2002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B4E8A9-CB28-46E8-7EC2-20813E9A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286"/>
            <a:ext cx="41148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  <a:lumOff val="5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0E19735-1262-049E-3108-E8714068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FF95A40-2F70-10AE-255B-3586E2AFB06C}"/>
              </a:ext>
            </a:extLst>
          </p:cNvPr>
          <p:cNvSpPr/>
          <p:nvPr userDrawn="1"/>
        </p:nvSpPr>
        <p:spPr>
          <a:xfrm>
            <a:off x="10096500" y="6399"/>
            <a:ext cx="2095500" cy="342900"/>
          </a:xfrm>
          <a:prstGeom prst="rect">
            <a:avLst/>
          </a:prstGeom>
          <a:solidFill>
            <a:srgbClr val="64FF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7" name="Graphic 25">
            <a:extLst>
              <a:ext uri="{FF2B5EF4-FFF2-40B4-BE49-F238E27FC236}">
                <a16:creationId xmlns:a16="http://schemas.microsoft.com/office/drawing/2014/main" id="{771A6D2C-645E-623F-D15A-C77F3F6D7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8857" y="135421"/>
            <a:ext cx="1119368" cy="91472"/>
          </a:xfrm>
          <a:prstGeom prst="rect">
            <a:avLst/>
          </a:prstGeom>
        </p:spPr>
      </p:pic>
      <p:sp>
        <p:nvSpPr>
          <p:cNvPr id="9" name="Undertitel 2">
            <a:extLst>
              <a:ext uri="{FF2B5EF4-FFF2-40B4-BE49-F238E27FC236}">
                <a16:creationId xmlns:a16="http://schemas.microsoft.com/office/drawing/2014/main" id="{069DC295-93F5-0839-A69C-459B3973C2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990599"/>
            <a:ext cx="10836377" cy="3086099"/>
          </a:xfrm>
          <a:prstGeom prst="rect">
            <a:avLst/>
          </a:prstGeom>
        </p:spPr>
        <p:txBody>
          <a:bodyPr numCol="2" spcCol="914400"/>
          <a:lstStyle>
            <a:lvl1pPr marL="285750" indent="-285750" algn="l"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</a:p>
          <a:p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endParaRPr lang="da-DK"/>
          </a:p>
          <a:p>
            <a:r>
              <a:rPr lang="da-DK"/>
              <a:t>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 </a:t>
            </a:r>
          </a:p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</a:p>
          <a:p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</a:t>
            </a:r>
          </a:p>
          <a:p>
            <a:r>
              <a:rPr lang="da-DK"/>
              <a:t>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</a:t>
            </a:r>
          </a:p>
          <a:p>
            <a:r>
              <a:rPr lang="da-DK"/>
              <a:t>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</a:t>
            </a:r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F582566-E4C5-D8BB-EC6A-20C04F80E021}"/>
              </a:ext>
            </a:extLst>
          </p:cNvPr>
          <p:cNvSpPr txBox="1"/>
          <p:nvPr userDrawn="1"/>
        </p:nvSpPr>
        <p:spPr>
          <a:xfrm>
            <a:off x="283906" y="4018935"/>
            <a:ext cx="11506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0" b="1" spc="310" baseline="0">
                <a:solidFill>
                  <a:schemeClr val="tx1"/>
                </a:solidFill>
                <a:latin typeface="Industriens Font-Office IF" panose="00000500000000000000" pitchFamily="2" charset="0"/>
              </a:rPr>
              <a:t>A</a:t>
            </a:r>
            <a:r>
              <a:rPr lang="da-DK" sz="20000" spc="310" baseline="0">
                <a:solidFill>
                  <a:schemeClr val="tx1"/>
                </a:solidFill>
                <a:latin typeface="Industriens Font-Office IF" panose="00000500000000000000" pitchFamily="2" charset="0"/>
              </a:rPr>
              <a:t>gen</a:t>
            </a:r>
            <a:r>
              <a:rPr lang="da-DK" sz="20000" b="1" spc="310" baseline="0">
                <a:solidFill>
                  <a:schemeClr val="tx1"/>
                </a:solidFill>
                <a:latin typeface="Industriens Font-Office IF" panose="00000500000000000000" pitchFamily="2" charset="0"/>
              </a:rPr>
              <a:t>d</a:t>
            </a:r>
            <a:r>
              <a:rPr lang="da-DK" sz="20000" spc="310" baseline="0">
                <a:solidFill>
                  <a:schemeClr val="tx1"/>
                </a:solidFill>
                <a:latin typeface="Industriens Font-Office IF" panose="00000500000000000000" pitchFamily="2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273075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igt 01 (Hv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50AD49BF-52A1-58F5-FCD0-332B04157E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3429000"/>
            <a:ext cx="10836377" cy="3086099"/>
          </a:xfrm>
          <a:prstGeom prst="rect">
            <a:avLst/>
          </a:prstGeom>
        </p:spPr>
        <p:txBody>
          <a:bodyPr numCol="2" spcCol="914400"/>
          <a:lstStyle>
            <a:lvl1pPr marL="285750" indent="-285750" algn="l">
              <a:buFont typeface="Arial" panose="020B0604020202020204" pitchFamily="34" charset="0"/>
              <a:buChar char="•"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</a:p>
          <a:p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endParaRPr lang="da-DK"/>
          </a:p>
          <a:p>
            <a:r>
              <a:rPr lang="da-DK"/>
              <a:t>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 </a:t>
            </a:r>
          </a:p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</a:p>
          <a:p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</a:t>
            </a:r>
          </a:p>
          <a:p>
            <a:r>
              <a:rPr lang="da-DK"/>
              <a:t>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</a:t>
            </a:r>
          </a:p>
          <a:p>
            <a:r>
              <a:rPr lang="da-DK"/>
              <a:t>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</a:t>
            </a:r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EA5D159A-417D-013C-B788-AE775238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27" y="6618285"/>
            <a:ext cx="2743200" cy="2063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C3928B8D-64B5-46EB-BA1D-C64DC03C2002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BA3D509F-3410-50C4-538A-DA1083F9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286"/>
            <a:ext cx="41148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ACE9FAFC-5AFB-7D63-7224-38FF704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FED45AAC-1F12-EC13-86DB-42F71FB717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74" y="994986"/>
            <a:ext cx="11506200" cy="2427340"/>
          </a:xfrm>
        </p:spPr>
        <p:txBody>
          <a:bodyPr anchor="t"/>
          <a:lstStyle>
            <a:lvl1pPr marL="0" indent="0">
              <a:buNone/>
              <a:defRPr sz="6500">
                <a:solidFill>
                  <a:srgbClr val="64FFA0"/>
                </a:solidFill>
                <a:latin typeface="Industriens Font-Office IF" panose="00000500000000000000" pitchFamily="2" charset="0"/>
              </a:defRPr>
            </a:lvl1pPr>
          </a:lstStyle>
          <a:p>
            <a:pPr lvl="0"/>
            <a:r>
              <a:rPr lang="da-DK"/>
              <a:t>Tekst</a:t>
            </a:r>
          </a:p>
        </p:txBody>
      </p:sp>
      <p:pic>
        <p:nvPicPr>
          <p:cNvPr id="2" name="Graphic 25">
            <a:extLst>
              <a:ext uri="{FF2B5EF4-FFF2-40B4-BE49-F238E27FC236}">
                <a16:creationId xmlns:a16="http://schemas.microsoft.com/office/drawing/2014/main" id="{44F7F59F-DA34-947C-F708-F462F500CD3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22633" y="137312"/>
            <a:ext cx="1126592" cy="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3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igt 01 (Grå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50AD49BF-52A1-58F5-FCD0-332B04157E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3429000"/>
            <a:ext cx="10836377" cy="3086099"/>
          </a:xfrm>
          <a:prstGeom prst="rect">
            <a:avLst/>
          </a:prstGeom>
        </p:spPr>
        <p:txBody>
          <a:bodyPr numCol="2" spcCol="914400"/>
          <a:lstStyle>
            <a:lvl1pPr marL="285750" indent="-285750" algn="l">
              <a:buFont typeface="Arial" panose="020B0604020202020204" pitchFamily="34" charset="0"/>
              <a:buChar char="•"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</a:p>
          <a:p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endParaRPr lang="da-DK"/>
          </a:p>
          <a:p>
            <a:r>
              <a:rPr lang="da-DK"/>
              <a:t>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 </a:t>
            </a:r>
          </a:p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</a:p>
          <a:p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</a:t>
            </a:r>
          </a:p>
          <a:p>
            <a:r>
              <a:rPr lang="da-DK"/>
              <a:t>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</a:t>
            </a:r>
          </a:p>
          <a:p>
            <a:r>
              <a:rPr lang="da-DK"/>
              <a:t>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</a:t>
            </a:r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EA5D159A-417D-013C-B788-AE775238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27" y="6618285"/>
            <a:ext cx="2743200" cy="2063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C3928B8D-64B5-46EB-BA1D-C64DC03C2002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BA3D509F-3410-50C4-538A-DA1083F9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286"/>
            <a:ext cx="41148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ACE9FAFC-5AFB-7D63-7224-38FF704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FED45AAC-1F12-EC13-86DB-42F71FB717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74" y="994986"/>
            <a:ext cx="11506200" cy="2427340"/>
          </a:xfrm>
          <a:ln>
            <a:noFill/>
          </a:ln>
        </p:spPr>
        <p:txBody>
          <a:bodyPr anchor="t"/>
          <a:lstStyle>
            <a:lvl1pPr marL="0" indent="0">
              <a:buNone/>
              <a:defRPr sz="650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64FFA0"/>
                </a:solidFill>
                <a:latin typeface="Industriens Font-Office IF" panose="00000500000000000000" pitchFamily="2" charset="0"/>
              </a:defRPr>
            </a:lvl1pPr>
          </a:lstStyle>
          <a:p>
            <a:pPr lvl="0"/>
            <a:r>
              <a:rPr lang="da-DK"/>
              <a:t>Tekst</a:t>
            </a:r>
          </a:p>
        </p:txBody>
      </p:sp>
      <p:pic>
        <p:nvPicPr>
          <p:cNvPr id="5" name="Graphic 25">
            <a:extLst>
              <a:ext uri="{FF2B5EF4-FFF2-40B4-BE49-F238E27FC236}">
                <a16:creationId xmlns:a16="http://schemas.microsoft.com/office/drawing/2014/main" id="{6D6D002A-C1FF-449B-1A65-DFC8FEDB19A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22633" y="137312"/>
            <a:ext cx="1126592" cy="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86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igt 01 (Grøn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50AD49BF-52A1-58F5-FCD0-332B04157E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3429000"/>
            <a:ext cx="10836377" cy="3086099"/>
          </a:xfrm>
          <a:prstGeom prst="rect">
            <a:avLst/>
          </a:prstGeom>
        </p:spPr>
        <p:txBody>
          <a:bodyPr numCol="2" spcCol="914400"/>
          <a:lstStyle>
            <a:lvl1pPr marL="285750" indent="-285750" algn="l">
              <a:buClr>
                <a:schemeClr val="bg1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</a:p>
          <a:p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endParaRPr lang="da-DK"/>
          </a:p>
          <a:p>
            <a:r>
              <a:rPr lang="da-DK"/>
              <a:t>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 </a:t>
            </a:r>
          </a:p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</a:p>
          <a:p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</a:t>
            </a:r>
          </a:p>
          <a:p>
            <a:r>
              <a:rPr lang="da-DK"/>
              <a:t>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</a:t>
            </a:r>
          </a:p>
          <a:p>
            <a:r>
              <a:rPr lang="da-DK"/>
              <a:t>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</a:t>
            </a:r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EA5D159A-417D-013C-B788-AE775238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27" y="6618285"/>
            <a:ext cx="2743200" cy="2063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C3928B8D-64B5-46EB-BA1D-C64DC03C2002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BA3D509F-3410-50C4-538A-DA1083F9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286"/>
            <a:ext cx="41148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ACE9FAFC-5AFB-7D63-7224-38FF704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4" name="Pladsholder til tekst 6">
            <a:extLst>
              <a:ext uri="{FF2B5EF4-FFF2-40B4-BE49-F238E27FC236}">
                <a16:creationId xmlns:a16="http://schemas.microsoft.com/office/drawing/2014/main" id="{FED45AAC-1F12-EC13-86DB-42F71FB717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9574" y="994986"/>
            <a:ext cx="11506200" cy="2427340"/>
          </a:xfrm>
        </p:spPr>
        <p:txBody>
          <a:bodyPr anchor="t"/>
          <a:lstStyle>
            <a:lvl1pPr marL="0" indent="0">
              <a:buNone/>
              <a:defRPr sz="6500">
                <a:solidFill>
                  <a:schemeClr val="bg1"/>
                </a:solidFill>
                <a:latin typeface="Industriens Font-Office IF" panose="00000500000000000000" pitchFamily="2" charset="0"/>
              </a:defRPr>
            </a:lvl1pPr>
          </a:lstStyle>
          <a:p>
            <a:pPr lvl="0"/>
            <a:r>
              <a:rPr lang="da-DK"/>
              <a:t>Tekst</a:t>
            </a:r>
          </a:p>
        </p:txBody>
      </p:sp>
      <p:pic>
        <p:nvPicPr>
          <p:cNvPr id="6" name="Graphic 25">
            <a:extLst>
              <a:ext uri="{FF2B5EF4-FFF2-40B4-BE49-F238E27FC236}">
                <a16:creationId xmlns:a16="http://schemas.microsoft.com/office/drawing/2014/main" id="{96531A0F-8071-82F8-126D-EBC80E555F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8857" y="135421"/>
            <a:ext cx="1119368" cy="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90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igt 02 (Hv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50AD49BF-52A1-58F5-FCD0-332B04157E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990599"/>
            <a:ext cx="10836377" cy="3086099"/>
          </a:xfrm>
          <a:prstGeom prst="rect">
            <a:avLst/>
          </a:prstGeom>
        </p:spPr>
        <p:txBody>
          <a:bodyPr numCol="2" spcCol="914400"/>
          <a:lstStyle>
            <a:lvl1pPr marL="0" indent="0" algn="l">
              <a:buFont typeface="Arial" panose="020B0604020202020204" pitchFamily="34" charset="0"/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</a:p>
          <a:p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endParaRPr lang="da-DK"/>
          </a:p>
          <a:p>
            <a:r>
              <a:rPr lang="da-DK"/>
              <a:t>Ut </a:t>
            </a:r>
            <a:r>
              <a:rPr lang="da-DK" err="1"/>
              <a:t>aliquip</a:t>
            </a:r>
            <a:r>
              <a:rPr lang="da-DK"/>
              <a:t> ex 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eu</a:t>
            </a:r>
            <a:r>
              <a:rPr lang="da-DK"/>
              <a:t> </a:t>
            </a:r>
            <a:r>
              <a:rPr lang="da-DK" err="1"/>
              <a:t>fugiat</a:t>
            </a:r>
            <a:r>
              <a:rPr lang="da-DK"/>
              <a:t> </a:t>
            </a:r>
            <a:r>
              <a:rPr lang="da-DK" err="1"/>
              <a:t>nulla</a:t>
            </a:r>
            <a:r>
              <a:rPr lang="da-DK"/>
              <a:t> </a:t>
            </a:r>
            <a:r>
              <a:rPr lang="da-DK" err="1"/>
              <a:t>pariatur</a:t>
            </a:r>
            <a:r>
              <a:rPr lang="da-DK"/>
              <a:t>. </a:t>
            </a:r>
            <a:r>
              <a:rPr lang="da-DK" err="1"/>
              <a:t>Excepteur</a:t>
            </a:r>
            <a:r>
              <a:rPr lang="da-DK"/>
              <a:t> sint </a:t>
            </a:r>
            <a:r>
              <a:rPr lang="da-DK" err="1"/>
              <a:t>occaecat</a:t>
            </a:r>
            <a:r>
              <a:rPr lang="da-DK"/>
              <a:t> </a:t>
            </a:r>
            <a:r>
              <a:rPr lang="da-DK" err="1"/>
              <a:t>cupidatat</a:t>
            </a:r>
            <a:r>
              <a:rPr lang="da-DK"/>
              <a:t> non </a:t>
            </a:r>
            <a:r>
              <a:rPr lang="da-DK" err="1"/>
              <a:t>proident</a:t>
            </a:r>
            <a:r>
              <a:rPr lang="da-DK"/>
              <a:t> </a:t>
            </a:r>
          </a:p>
          <a:p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r>
              <a:rPr lang="da-DK"/>
              <a:t>, </a:t>
            </a:r>
            <a:r>
              <a:rPr lang="da-DK" err="1"/>
              <a:t>consectetur</a:t>
            </a:r>
            <a:r>
              <a:rPr lang="da-DK"/>
              <a:t> </a:t>
            </a:r>
            <a:r>
              <a:rPr lang="da-DK" err="1"/>
              <a:t>adipiscing</a:t>
            </a:r>
            <a:r>
              <a:rPr lang="da-DK"/>
              <a:t> </a:t>
            </a:r>
            <a:r>
              <a:rPr lang="da-DK" err="1"/>
              <a:t>elit</a:t>
            </a:r>
            <a:r>
              <a:rPr lang="da-DK"/>
              <a:t>, </a:t>
            </a:r>
            <a:r>
              <a:rPr lang="da-DK" err="1"/>
              <a:t>sed</a:t>
            </a:r>
            <a:r>
              <a:rPr lang="da-DK"/>
              <a:t> do </a:t>
            </a:r>
            <a:r>
              <a:rPr lang="da-DK" err="1"/>
              <a:t>eiusmod</a:t>
            </a:r>
            <a:r>
              <a:rPr lang="da-DK"/>
              <a:t> </a:t>
            </a:r>
            <a:r>
              <a:rPr lang="da-DK" err="1"/>
              <a:t>tempor</a:t>
            </a:r>
            <a:r>
              <a:rPr lang="da-DK"/>
              <a:t> </a:t>
            </a:r>
          </a:p>
          <a:p>
            <a:r>
              <a:rPr lang="da-DK" err="1"/>
              <a:t>incididunt</a:t>
            </a:r>
            <a:r>
              <a:rPr lang="da-DK"/>
              <a:t> ut </a:t>
            </a:r>
            <a:r>
              <a:rPr lang="da-DK" err="1"/>
              <a:t>labore</a:t>
            </a:r>
            <a:r>
              <a:rPr lang="da-DK"/>
              <a:t> et </a:t>
            </a:r>
            <a:r>
              <a:rPr lang="da-DK" err="1"/>
              <a:t>dolore</a:t>
            </a:r>
            <a:r>
              <a:rPr lang="da-DK"/>
              <a:t> </a:t>
            </a:r>
            <a:r>
              <a:rPr lang="da-DK" err="1"/>
              <a:t>magna</a:t>
            </a:r>
            <a:r>
              <a:rPr lang="da-DK"/>
              <a:t> </a:t>
            </a:r>
            <a:r>
              <a:rPr lang="da-DK" err="1"/>
              <a:t>aliqua</a:t>
            </a:r>
            <a:r>
              <a:rPr lang="da-DK"/>
              <a:t>. </a:t>
            </a:r>
          </a:p>
          <a:p>
            <a:r>
              <a:rPr lang="da-DK"/>
              <a:t>Ut </a:t>
            </a:r>
            <a:r>
              <a:rPr lang="da-DK" err="1"/>
              <a:t>enim</a:t>
            </a:r>
            <a:r>
              <a:rPr lang="da-DK"/>
              <a:t> ad </a:t>
            </a:r>
            <a:r>
              <a:rPr lang="da-DK" err="1"/>
              <a:t>minim</a:t>
            </a:r>
            <a:r>
              <a:rPr lang="da-DK"/>
              <a:t> </a:t>
            </a:r>
            <a:r>
              <a:rPr lang="da-DK" err="1"/>
              <a:t>veniam</a:t>
            </a:r>
            <a:r>
              <a:rPr lang="da-DK"/>
              <a:t>, </a:t>
            </a:r>
            <a:r>
              <a:rPr lang="da-DK" err="1"/>
              <a:t>quis</a:t>
            </a:r>
            <a:r>
              <a:rPr lang="da-DK"/>
              <a:t> </a:t>
            </a:r>
            <a:r>
              <a:rPr lang="da-DK" err="1"/>
              <a:t>nostrud</a:t>
            </a:r>
            <a:r>
              <a:rPr lang="da-DK"/>
              <a:t> </a:t>
            </a:r>
            <a:r>
              <a:rPr lang="da-DK" err="1"/>
              <a:t>exercitation</a:t>
            </a:r>
            <a:r>
              <a:rPr lang="da-DK"/>
              <a:t> </a:t>
            </a:r>
            <a:r>
              <a:rPr lang="da-DK" err="1"/>
              <a:t>ullamco</a:t>
            </a:r>
            <a:r>
              <a:rPr lang="da-DK"/>
              <a:t> </a:t>
            </a:r>
            <a:r>
              <a:rPr lang="da-DK" err="1"/>
              <a:t>laboris</a:t>
            </a:r>
            <a:r>
              <a:rPr lang="da-DK"/>
              <a:t> </a:t>
            </a:r>
            <a:r>
              <a:rPr lang="da-DK" err="1"/>
              <a:t>nisi</a:t>
            </a:r>
            <a:r>
              <a:rPr lang="da-DK"/>
              <a:t> ut </a:t>
            </a:r>
            <a:r>
              <a:rPr lang="da-DK" err="1"/>
              <a:t>aliquip</a:t>
            </a:r>
            <a:r>
              <a:rPr lang="da-DK"/>
              <a:t> ex</a:t>
            </a:r>
          </a:p>
          <a:p>
            <a:r>
              <a:rPr lang="da-DK"/>
              <a:t>Ea </a:t>
            </a:r>
            <a:r>
              <a:rPr lang="da-DK" err="1"/>
              <a:t>commodo</a:t>
            </a:r>
            <a:r>
              <a:rPr lang="da-DK"/>
              <a:t> </a:t>
            </a:r>
            <a:r>
              <a:rPr lang="da-DK" err="1"/>
              <a:t>consequat</a:t>
            </a:r>
            <a:r>
              <a:rPr lang="da-DK"/>
              <a:t>. </a:t>
            </a:r>
            <a:r>
              <a:rPr lang="da-DK" err="1"/>
              <a:t>Duis</a:t>
            </a:r>
            <a:r>
              <a:rPr lang="da-DK"/>
              <a:t> </a:t>
            </a:r>
            <a:r>
              <a:rPr lang="da-DK" err="1"/>
              <a:t>aute</a:t>
            </a:r>
            <a:r>
              <a:rPr lang="da-DK"/>
              <a:t> </a:t>
            </a:r>
            <a:r>
              <a:rPr lang="da-DK" err="1"/>
              <a:t>irure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in </a:t>
            </a:r>
            <a:r>
              <a:rPr lang="da-DK" err="1"/>
              <a:t>reprehenderit</a:t>
            </a:r>
            <a:r>
              <a:rPr lang="da-DK"/>
              <a:t> in </a:t>
            </a:r>
            <a:r>
              <a:rPr lang="da-DK" err="1"/>
              <a:t>voluptate</a:t>
            </a:r>
            <a:r>
              <a:rPr lang="da-DK"/>
              <a:t> </a:t>
            </a:r>
            <a:r>
              <a:rPr lang="da-DK" err="1"/>
              <a:t>velit</a:t>
            </a:r>
            <a:r>
              <a:rPr lang="da-DK"/>
              <a:t> esse </a:t>
            </a:r>
            <a:r>
              <a:rPr lang="da-DK" err="1"/>
              <a:t>cillum</a:t>
            </a:r>
            <a:r>
              <a:rPr lang="da-DK"/>
              <a:t> </a:t>
            </a:r>
            <a:r>
              <a:rPr lang="da-DK" err="1"/>
              <a:t>dol</a:t>
            </a:r>
            <a:endParaRPr lang="da-DK"/>
          </a:p>
        </p:txBody>
      </p:sp>
      <p:sp>
        <p:nvSpPr>
          <p:cNvPr id="8" name="Pladsholder til dato 3">
            <a:extLst>
              <a:ext uri="{FF2B5EF4-FFF2-40B4-BE49-F238E27FC236}">
                <a16:creationId xmlns:a16="http://schemas.microsoft.com/office/drawing/2014/main" id="{EA5D159A-417D-013C-B788-AE775238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127" y="6618285"/>
            <a:ext cx="2743200" cy="20637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C3928B8D-64B5-46EB-BA1D-C64DC03C2002}" type="datetimeFigureOut">
              <a:rPr lang="da-DK" smtClean="0"/>
              <a:pPr/>
              <a:t>29-04-2026</a:t>
            </a:fld>
            <a:endParaRPr lang="da-DK"/>
          </a:p>
        </p:txBody>
      </p:sp>
      <p:sp>
        <p:nvSpPr>
          <p:cNvPr id="9" name="Pladsholder til sidefod 4">
            <a:extLst>
              <a:ext uri="{FF2B5EF4-FFF2-40B4-BE49-F238E27FC236}">
                <a16:creationId xmlns:a16="http://schemas.microsoft.com/office/drawing/2014/main" id="{BA3D509F-3410-50C4-538A-DA1083F94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18286"/>
            <a:ext cx="4114800" cy="206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10" name="Pladsholder til slidenummer 5">
            <a:extLst>
              <a:ext uri="{FF2B5EF4-FFF2-40B4-BE49-F238E27FC236}">
                <a16:creationId xmlns:a16="http://schemas.microsoft.com/office/drawing/2014/main" id="{ACE9FAFC-5AFB-7D63-7224-38FF7046B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8857" y="6618286"/>
            <a:ext cx="1084015" cy="20637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>
                    <a:lumMod val="50000"/>
                  </a:schemeClr>
                </a:solidFill>
                <a:latin typeface="Industriens Font-Office IF" panose="00000500000000000000" pitchFamily="2" charset="0"/>
              </a:defRPr>
            </a:lvl1pPr>
          </a:lstStyle>
          <a:p>
            <a:fld id="{47DB9233-0E28-4E34-9F33-B0589D9036A5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74A2D73E-0FEE-06A7-D37F-3698F49A00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4467534"/>
            <a:ext cx="11506200" cy="2427340"/>
          </a:xfrm>
        </p:spPr>
        <p:txBody>
          <a:bodyPr anchor="b"/>
          <a:lstStyle>
            <a:lvl1pPr marL="0" indent="0">
              <a:buNone/>
              <a:defRPr sz="13000">
                <a:solidFill>
                  <a:srgbClr val="64FFA0"/>
                </a:solidFill>
                <a:latin typeface="Industriens Font-Office IF" panose="00000500000000000000" pitchFamily="2" charset="0"/>
              </a:defRPr>
            </a:lvl1pPr>
          </a:lstStyle>
          <a:p>
            <a:pPr lvl="0"/>
            <a:r>
              <a:rPr lang="da-DK"/>
              <a:t>Tekst</a:t>
            </a:r>
          </a:p>
        </p:txBody>
      </p:sp>
      <p:pic>
        <p:nvPicPr>
          <p:cNvPr id="5" name="Graphic 25">
            <a:extLst>
              <a:ext uri="{FF2B5EF4-FFF2-40B4-BE49-F238E27FC236}">
                <a16:creationId xmlns:a16="http://schemas.microsoft.com/office/drawing/2014/main" id="{76C97A13-22A5-786C-A76B-78EF502B49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922633" y="137312"/>
            <a:ext cx="1126592" cy="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39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 hidden="1">
            <a:extLst>
              <a:ext uri="{FF2B5EF4-FFF2-40B4-BE49-F238E27FC236}">
                <a16:creationId xmlns:a16="http://schemas.microsoft.com/office/drawing/2014/main" id="{88520C86-0EC0-E531-F28C-2716A2A938D5}"/>
              </a:ext>
            </a:extLst>
          </p:cNvPr>
          <p:cNvSpPr/>
          <p:nvPr userDrawn="1"/>
        </p:nvSpPr>
        <p:spPr>
          <a:xfrm>
            <a:off x="1" y="35252"/>
            <a:ext cx="12192000" cy="145234"/>
          </a:xfrm>
          <a:prstGeom prst="rect">
            <a:avLst/>
          </a:prstGeom>
          <a:solidFill>
            <a:srgbClr val="64FF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BA984A5C-A90C-0FFD-9B05-C080A24A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015965"/>
            <a:ext cx="11473499" cy="15462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endParaRPr lang="da-DK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823500D-EF5F-5DFB-2C1C-89DD7D79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3429000"/>
            <a:ext cx="11473498" cy="28876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Niveau 1, Bullet 16 </a:t>
            </a:r>
            <a:r>
              <a:rPr lang="da-DK" noProof="0" err="1"/>
              <a:t>pkt</a:t>
            </a:r>
            <a:endParaRPr lang="da-DK" noProof="0"/>
          </a:p>
          <a:p>
            <a:pPr lvl="1"/>
            <a:r>
              <a:rPr lang="da-DK" noProof="0"/>
              <a:t>Niveau 2, Bullet 14 </a:t>
            </a:r>
            <a:r>
              <a:rPr lang="da-DK" noProof="0" err="1"/>
              <a:t>pkt</a:t>
            </a:r>
            <a:endParaRPr lang="da-DK" noProof="0"/>
          </a:p>
          <a:p>
            <a:pPr lvl="2"/>
            <a:r>
              <a:rPr lang="da-DK" noProof="0"/>
              <a:t>Niveau 3, Bullet 12 </a:t>
            </a:r>
            <a:r>
              <a:rPr lang="da-DK" noProof="0" err="1"/>
              <a:t>pkt</a:t>
            </a:r>
            <a:endParaRPr lang="da-DK" noProof="0"/>
          </a:p>
          <a:p>
            <a:pPr lvl="3"/>
            <a:r>
              <a:rPr lang="da-DK" noProof="0"/>
              <a:t>Niveau 4, Overskrifter 14 </a:t>
            </a:r>
            <a:r>
              <a:rPr lang="da-DK" noProof="0" err="1"/>
              <a:t>pkt</a:t>
            </a:r>
            <a:endParaRPr lang="da-DK" noProof="0"/>
          </a:p>
          <a:p>
            <a:pPr lvl="3"/>
            <a:r>
              <a:rPr lang="da-DK" noProof="0"/>
              <a:t>Niveau 5, Tekst 14 </a:t>
            </a:r>
            <a:r>
              <a:rPr lang="da-DK" noProof="0" err="1"/>
              <a:t>pkt</a:t>
            </a:r>
            <a:endParaRPr lang="da-DK" noProof="0"/>
          </a:p>
          <a:p>
            <a:pPr lvl="3"/>
            <a:r>
              <a:rPr lang="da-DK" noProof="0"/>
              <a:t>Niveau 6, lille overskrift 12 </a:t>
            </a:r>
            <a:r>
              <a:rPr lang="da-DK" noProof="0" err="1"/>
              <a:t>pkt</a:t>
            </a:r>
            <a:endParaRPr lang="da-DK" noProof="0"/>
          </a:p>
          <a:p>
            <a:pPr lvl="3"/>
            <a:r>
              <a:rPr lang="da-DK" noProof="0"/>
              <a:t>Niveau 7, Lille tekst 12 </a:t>
            </a:r>
            <a:r>
              <a:rPr lang="da-DK" noProof="0" err="1"/>
              <a:t>pkt</a:t>
            </a:r>
            <a:endParaRPr lang="da-DK" noProof="0"/>
          </a:p>
          <a:p>
            <a:pPr lvl="3"/>
            <a:r>
              <a:rPr lang="da-DK" noProof="0"/>
              <a:t>Niveau 8, Bullet 12 </a:t>
            </a:r>
            <a:r>
              <a:rPr lang="da-DK" noProof="0" err="1"/>
              <a:t>pkt</a:t>
            </a:r>
            <a:endParaRPr lang="da-DK" noProof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FB1FD99-32BC-7E86-B946-B6C91D03C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876" y="115478"/>
            <a:ext cx="3703638" cy="13223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/>
          <a:lstStyle>
            <a:lvl1pPr algn="l" rtl="0">
              <a:defRPr sz="800">
                <a:solidFill>
                  <a:schemeClr val="tx1"/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5838FAAF-153A-34F3-EC43-68916EE53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775" y="111145"/>
            <a:ext cx="432000" cy="13656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/>
          <a:lstStyle>
            <a:lvl1pPr algn="l" rtl="0">
              <a:defRPr sz="800">
                <a:solidFill>
                  <a:schemeClr val="tx1"/>
                </a:solidFill>
                <a:latin typeface="Industriens Font-Office IF" panose="00000500000000000000" pitchFamily="2" charset="0"/>
              </a:defRPr>
            </a:lvl1pPr>
          </a:lstStyle>
          <a:p>
            <a:fld id="{23AA811B-2EBD-4900-905E-5BE206449611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14" name="Graphic 25">
            <a:extLst>
              <a:ext uri="{FF2B5EF4-FFF2-40B4-BE49-F238E27FC236}">
                <a16:creationId xmlns:a16="http://schemas.microsoft.com/office/drawing/2014/main" id="{1E6F6646-77D8-E3F8-D45E-167C1FEA7F9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2633" y="137312"/>
            <a:ext cx="1126592" cy="9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7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ndustriens Font-Office IF" panose="00000500000000000000" pitchFamily="2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25000"/>
        </a:lnSpc>
        <a:spcBef>
          <a:spcPts val="1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erlingske Serif Text" panose="00000500000000000000" pitchFamily="50" charset="0"/>
          <a:ea typeface="Berlingske Serif Text" panose="00000500000000000000" pitchFamily="50" charset="0"/>
          <a:cs typeface="Berlingske Serif Text" panose="00000500000000000000" pitchFamily="50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erlingske Serif Text" panose="00000500000000000000" pitchFamily="50" charset="0"/>
          <a:ea typeface="Berlingske Serif Text" panose="00000500000000000000" pitchFamily="50" charset="0"/>
          <a:cs typeface="Berlingske Serif Text" panose="00000500000000000000" pitchFamily="50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erlingske Serif Text" panose="00000500000000000000" pitchFamily="50" charset="0"/>
          <a:ea typeface="Berlingske Serif Text" panose="00000500000000000000" pitchFamily="50" charset="0"/>
          <a:cs typeface="Berlingske Serif Text" panose="00000500000000000000" pitchFamily="50" charset="0"/>
        </a:defRPr>
      </a:lvl3pPr>
      <a:lvl4pPr marL="1543050" indent="-171450" algn="l" defTabSz="914400" rtl="0" eaLnBrk="1" latinLnBrk="0" hangingPunct="1">
        <a:lnSpc>
          <a:spcPct val="125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100" b="0" kern="1200">
          <a:solidFill>
            <a:schemeClr val="tx1"/>
          </a:solidFill>
          <a:latin typeface="Berlingske Serif Text" panose="00000500000000000000" pitchFamily="50" charset="0"/>
          <a:ea typeface="Berlingske Serif Text" panose="00000500000000000000" pitchFamily="50" charset="0"/>
          <a:cs typeface="Berlingske Serif Text" panose="00000500000000000000" pitchFamily="50" charset="0"/>
        </a:defRPr>
      </a:lvl4pPr>
      <a:lvl5pPr marL="18288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768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21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  <p15:guide id="7" orient="horz" pos="4320" userDrawn="1">
          <p15:clr>
            <a:srgbClr val="F26B43"/>
          </p15:clr>
        </p15:guide>
        <p15:guide id="8" orient="horz" pos="4104" userDrawn="1">
          <p15:clr>
            <a:srgbClr val="F26B43"/>
          </p15:clr>
        </p15:guide>
        <p15:guide id="9" pos="7680" userDrawn="1">
          <p15:clr>
            <a:srgbClr val="F26B43"/>
          </p15:clr>
        </p15:guide>
        <p15:guide id="10" pos="7464" userDrawn="1">
          <p15:clr>
            <a:srgbClr val="F26B43"/>
          </p15:clr>
        </p15:guide>
        <p15:guide id="11" orient="horz" pos="1608" userDrawn="1">
          <p15:clr>
            <a:srgbClr val="F26B43"/>
          </p15:clr>
        </p15:guide>
        <p15:guide id="12" pos="6360" userDrawn="1">
          <p15:clr>
            <a:srgbClr val="F26B43"/>
          </p15:clr>
        </p15:guide>
        <p15:guide id="13" pos="3912" userDrawn="1">
          <p15:clr>
            <a:srgbClr val="F26B43"/>
          </p15:clr>
        </p15:guide>
        <p15:guide id="14" pos="4992" userDrawn="1">
          <p15:clr>
            <a:srgbClr val="F26B43"/>
          </p15:clr>
        </p15:guide>
        <p15:guide id="15" pos="5136" userDrawn="1">
          <p15:clr>
            <a:srgbClr val="F26B43"/>
          </p15:clr>
        </p15:guide>
        <p15:guide id="16" pos="6216" userDrawn="1">
          <p15:clr>
            <a:srgbClr val="F26B43"/>
          </p15:clr>
        </p15:guide>
        <p15:guide id="17" pos="2688" userDrawn="1">
          <p15:clr>
            <a:srgbClr val="F26B43"/>
          </p15:clr>
        </p15:guide>
        <p15:guide id="18" pos="2544" userDrawn="1">
          <p15:clr>
            <a:srgbClr val="F26B43"/>
          </p15:clr>
        </p15:guide>
        <p15:guide id="19" pos="1464" userDrawn="1">
          <p15:clr>
            <a:srgbClr val="F26B43"/>
          </p15:clr>
        </p15:guide>
        <p15:guide id="20" pos="1320" userDrawn="1">
          <p15:clr>
            <a:srgbClr val="F26B43"/>
          </p15:clr>
        </p15:guide>
        <p15:guide id="21" orient="horz" pos="6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 hidden="1">
            <a:extLst>
              <a:ext uri="{FF2B5EF4-FFF2-40B4-BE49-F238E27FC236}">
                <a16:creationId xmlns:a16="http://schemas.microsoft.com/office/drawing/2014/main" id="{88520C86-0EC0-E531-F28C-2716A2A938D5}"/>
              </a:ext>
            </a:extLst>
          </p:cNvPr>
          <p:cNvSpPr/>
          <p:nvPr userDrawn="1"/>
        </p:nvSpPr>
        <p:spPr>
          <a:xfrm>
            <a:off x="1" y="35252"/>
            <a:ext cx="12192000" cy="145234"/>
          </a:xfrm>
          <a:prstGeom prst="rect">
            <a:avLst/>
          </a:prstGeom>
          <a:solidFill>
            <a:srgbClr val="64FF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BA984A5C-A90C-0FFD-9B05-C080A24A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015965"/>
            <a:ext cx="11473499" cy="154625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endParaRPr lang="da-DK" noProof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823500D-EF5F-5DFB-2C1C-89DD7D790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5" y="3429000"/>
            <a:ext cx="11473498" cy="2887663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Niveau 1, Bullet 16 </a:t>
            </a:r>
            <a:r>
              <a:rPr lang="da-DK" noProof="0" err="1"/>
              <a:t>pkt</a:t>
            </a:r>
            <a:endParaRPr lang="da-DK" noProof="0"/>
          </a:p>
          <a:p>
            <a:pPr lvl="1"/>
            <a:r>
              <a:rPr lang="da-DK" noProof="0"/>
              <a:t>Niveau 2, Bullet 14 </a:t>
            </a:r>
            <a:r>
              <a:rPr lang="da-DK" noProof="0" err="1"/>
              <a:t>pkt</a:t>
            </a:r>
            <a:endParaRPr lang="da-DK" noProof="0"/>
          </a:p>
          <a:p>
            <a:pPr lvl="2"/>
            <a:r>
              <a:rPr lang="da-DK" noProof="0"/>
              <a:t>Niveau 3, Bullet 12 </a:t>
            </a:r>
            <a:r>
              <a:rPr lang="da-DK" noProof="0" err="1"/>
              <a:t>pkt</a:t>
            </a:r>
            <a:endParaRPr lang="da-DK" noProof="0"/>
          </a:p>
          <a:p>
            <a:pPr lvl="3"/>
            <a:r>
              <a:rPr lang="da-DK" noProof="0"/>
              <a:t>Niveau 4, Overskrifter 14 </a:t>
            </a:r>
            <a:r>
              <a:rPr lang="da-DK" noProof="0" err="1"/>
              <a:t>pkt</a:t>
            </a:r>
            <a:endParaRPr lang="da-DK" noProof="0"/>
          </a:p>
          <a:p>
            <a:pPr lvl="3"/>
            <a:r>
              <a:rPr lang="da-DK" noProof="0"/>
              <a:t>Niveau 5, Tekst 14 </a:t>
            </a:r>
            <a:r>
              <a:rPr lang="da-DK" noProof="0" err="1"/>
              <a:t>pkt</a:t>
            </a:r>
            <a:endParaRPr lang="da-DK" noProof="0"/>
          </a:p>
          <a:p>
            <a:pPr lvl="3"/>
            <a:r>
              <a:rPr lang="da-DK" noProof="0"/>
              <a:t>Niveau 6, lille overskrift 12 </a:t>
            </a:r>
            <a:r>
              <a:rPr lang="da-DK" noProof="0" err="1"/>
              <a:t>pkt</a:t>
            </a:r>
            <a:endParaRPr lang="da-DK" noProof="0"/>
          </a:p>
          <a:p>
            <a:pPr lvl="3"/>
            <a:r>
              <a:rPr lang="da-DK" noProof="0"/>
              <a:t>Niveau 7, Lille tekst 12 </a:t>
            </a:r>
            <a:r>
              <a:rPr lang="da-DK" noProof="0" err="1"/>
              <a:t>pkt</a:t>
            </a:r>
            <a:endParaRPr lang="da-DK" noProof="0"/>
          </a:p>
          <a:p>
            <a:pPr lvl="3"/>
            <a:r>
              <a:rPr lang="da-DK" noProof="0"/>
              <a:t>Niveau 8, Bullet 12 </a:t>
            </a:r>
            <a:r>
              <a:rPr lang="da-DK" noProof="0" err="1"/>
              <a:t>pkt</a:t>
            </a:r>
            <a:endParaRPr lang="da-DK" noProof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FB1FD99-32BC-7E86-B946-B6C91D03C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01876" y="115478"/>
            <a:ext cx="3703638" cy="13223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/>
          <a:lstStyle>
            <a:lvl1pPr algn="l" rtl="0">
              <a:defRPr sz="800">
                <a:solidFill>
                  <a:schemeClr val="tx1"/>
                </a:solidFill>
                <a:latin typeface="Industriens Font-Office IF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5838FAAF-153A-34F3-EC43-68916EE53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2775" y="111145"/>
            <a:ext cx="432000" cy="136566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 anchorCtr="0"/>
          <a:lstStyle>
            <a:lvl1pPr algn="l" rtl="0">
              <a:defRPr sz="800">
                <a:solidFill>
                  <a:schemeClr val="tx1"/>
                </a:solidFill>
                <a:latin typeface="Industriens Font-Office IF" panose="00000500000000000000" pitchFamily="2" charset="0"/>
              </a:defRPr>
            </a:lvl1pPr>
          </a:lstStyle>
          <a:p>
            <a:fld id="{23AA811B-2EBD-4900-905E-5BE20644961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114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683" r:id="rId2"/>
    <p:sldLayoutId id="2147483684" r:id="rId3"/>
    <p:sldLayoutId id="2147483741" r:id="rId4"/>
    <p:sldLayoutId id="2147483742" r:id="rId5"/>
    <p:sldLayoutId id="2147483743" r:id="rId6"/>
    <p:sldLayoutId id="2147483685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ndustriens Font-Office IF" panose="00000500000000000000" pitchFamily="2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25000"/>
        </a:lnSpc>
        <a:spcBef>
          <a:spcPts val="1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Berlingske Serif Text" panose="00000500000000000000" pitchFamily="50" charset="0"/>
          <a:ea typeface="Berlingske Serif Text" panose="00000500000000000000" pitchFamily="50" charset="0"/>
          <a:cs typeface="Berlingske Serif Text" panose="00000500000000000000" pitchFamily="50" charset="0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Berlingske Serif Text" panose="00000500000000000000" pitchFamily="50" charset="0"/>
          <a:ea typeface="Berlingske Serif Text" panose="00000500000000000000" pitchFamily="50" charset="0"/>
          <a:cs typeface="Berlingske Serif Text" panose="00000500000000000000" pitchFamily="50" charset="0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Berlingske Serif Text" panose="00000500000000000000" pitchFamily="50" charset="0"/>
          <a:ea typeface="Berlingske Serif Text" panose="00000500000000000000" pitchFamily="50" charset="0"/>
          <a:cs typeface="Berlingske Serif Text" panose="00000500000000000000" pitchFamily="50" charset="0"/>
        </a:defRPr>
      </a:lvl3pPr>
      <a:lvl4pPr marL="13716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bg1">
            <a:lumMod val="50000"/>
          </a:schemeClr>
        </a:buClr>
        <a:buFontTx/>
        <a:buNone/>
        <a:defRPr sz="1100" b="0" kern="1200">
          <a:solidFill>
            <a:schemeClr val="tx1"/>
          </a:solidFill>
          <a:latin typeface="Berlingske Serif Text" panose="00000500000000000000" pitchFamily="50" charset="0"/>
          <a:ea typeface="Berlingske Serif Text" panose="00000500000000000000" pitchFamily="50" charset="0"/>
          <a:cs typeface="Berlingske Serif Text" panose="00000500000000000000" pitchFamily="50" charset="0"/>
        </a:defRPr>
      </a:lvl4pPr>
      <a:lvl5pPr marL="18288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768" userDrawn="1">
          <p15:clr>
            <a:srgbClr val="F26B43"/>
          </p15:clr>
        </p15:guide>
        <p15:guide id="3" userDrawn="1">
          <p15:clr>
            <a:srgbClr val="F26B43"/>
          </p15:clr>
        </p15:guide>
        <p15:guide id="4" pos="216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216" userDrawn="1">
          <p15:clr>
            <a:srgbClr val="F26B43"/>
          </p15:clr>
        </p15:guide>
        <p15:guide id="7" orient="horz" pos="4320" userDrawn="1">
          <p15:clr>
            <a:srgbClr val="F26B43"/>
          </p15:clr>
        </p15:guide>
        <p15:guide id="8" orient="horz" pos="4104" userDrawn="1">
          <p15:clr>
            <a:srgbClr val="F26B43"/>
          </p15:clr>
        </p15:guide>
        <p15:guide id="9" pos="7680" userDrawn="1">
          <p15:clr>
            <a:srgbClr val="F26B43"/>
          </p15:clr>
        </p15:guide>
        <p15:guide id="10" pos="7464" userDrawn="1">
          <p15:clr>
            <a:srgbClr val="F26B43"/>
          </p15:clr>
        </p15:guide>
        <p15:guide id="11" orient="horz" pos="1608" userDrawn="1">
          <p15:clr>
            <a:srgbClr val="F26B43"/>
          </p15:clr>
        </p15:guide>
        <p15:guide id="12" pos="6360" userDrawn="1">
          <p15:clr>
            <a:srgbClr val="F26B43"/>
          </p15:clr>
        </p15:guide>
        <p15:guide id="13" pos="3912" userDrawn="1">
          <p15:clr>
            <a:srgbClr val="F26B43"/>
          </p15:clr>
        </p15:guide>
        <p15:guide id="14" pos="4992" userDrawn="1">
          <p15:clr>
            <a:srgbClr val="F26B43"/>
          </p15:clr>
        </p15:guide>
        <p15:guide id="15" pos="5136" userDrawn="1">
          <p15:clr>
            <a:srgbClr val="F26B43"/>
          </p15:clr>
        </p15:guide>
        <p15:guide id="16" pos="6216" userDrawn="1">
          <p15:clr>
            <a:srgbClr val="F26B43"/>
          </p15:clr>
        </p15:guide>
        <p15:guide id="17" pos="2688" userDrawn="1">
          <p15:clr>
            <a:srgbClr val="F26B43"/>
          </p15:clr>
        </p15:guide>
        <p15:guide id="18" pos="2544" userDrawn="1">
          <p15:clr>
            <a:srgbClr val="F26B43"/>
          </p15:clr>
        </p15:guide>
        <p15:guide id="19" pos="1464" userDrawn="1">
          <p15:clr>
            <a:srgbClr val="F26B43"/>
          </p15:clr>
        </p15:guide>
        <p15:guide id="20" pos="1320" userDrawn="1">
          <p15:clr>
            <a:srgbClr val="F26B43"/>
          </p15:clr>
        </p15:guide>
        <p15:guide id="21" orient="horz" pos="6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b@industriensfond.d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4EA724-E0C8-7860-53D3-09968B5DA0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ideudkast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2BB3DC6-DBFA-D8A5-BD93-50B8916CBD6B}"/>
              </a:ext>
            </a:extLst>
          </p:cNvPr>
          <p:cNvSpPr txBox="1"/>
          <p:nvPr/>
        </p:nvSpPr>
        <p:spPr>
          <a:xfrm>
            <a:off x="342900" y="3818050"/>
            <a:ext cx="5760586" cy="2532021"/>
          </a:xfrm>
          <a:prstGeom prst="round2DiagRect">
            <a:avLst>
              <a:gd name="adj1" fmla="val 4785"/>
              <a:gd name="adj2" fmla="val 0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none" rtlCol="0">
            <a:spAutoFit/>
          </a:bodyPr>
          <a:lstStyle/>
          <a:p>
            <a:br>
              <a:rPr lang="da-DK" sz="1400" b="1"/>
            </a:br>
            <a:r>
              <a:rPr lang="da-DK" sz="1400" b="1"/>
              <a:t> Praktisk information:</a:t>
            </a:r>
          </a:p>
          <a:p>
            <a:endParaRPr lang="da-DK" sz="1400" b="1"/>
          </a:p>
          <a:p>
            <a:pPr marL="285750" indent="-1508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100"/>
              <a:t>Udfyld skabelonen </a:t>
            </a:r>
            <a:r>
              <a:rPr lang="da-DK" sz="1100" b="1"/>
              <a:t>kort og præcist</a:t>
            </a:r>
            <a:r>
              <a:rPr lang="da-DK" sz="1100"/>
              <a:t> – fokusér på det vigtigste </a:t>
            </a:r>
          </a:p>
          <a:p>
            <a:pPr marL="285750" indent="-1508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100"/>
              <a:t>Vi søger </a:t>
            </a:r>
            <a:r>
              <a:rPr lang="da-DK" sz="1100" b="1"/>
              <a:t>idéer og eksperimenter</a:t>
            </a:r>
            <a:r>
              <a:rPr lang="da-DK" sz="1100"/>
              <a:t> – ikke færdige løsninger </a:t>
            </a:r>
          </a:p>
          <a:p>
            <a:pPr marL="285750" indent="-1508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100"/>
              <a:t>Besvarelsen skal holdes inden for skabelonens rammer </a:t>
            </a:r>
          </a:p>
          <a:p>
            <a:pPr marL="285750" indent="-1508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100"/>
              <a:t>Gem og indsend jeres idéudkast som </a:t>
            </a:r>
            <a:r>
              <a:rPr lang="da-DK" sz="1100" b="1"/>
              <a:t>PDF</a:t>
            </a:r>
            <a:r>
              <a:rPr lang="da-DK" sz="1100"/>
              <a:t> og send til: </a:t>
            </a:r>
            <a:r>
              <a:rPr lang="da-DK" sz="11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nb@industriensfond.dk</a:t>
            </a:r>
            <a:endParaRPr lang="da-DK" sz="1100" b="1"/>
          </a:p>
          <a:p>
            <a:pPr marL="285750" indent="-1508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100"/>
              <a:t>Deadline er d. </a:t>
            </a:r>
            <a:r>
              <a:rPr lang="da-DK" sz="1100" b="1"/>
              <a:t>31. maj – men vi opfordrer til at sende løbende</a:t>
            </a:r>
            <a:endParaRPr lang="da-DK" sz="1100"/>
          </a:p>
          <a:p>
            <a:pPr marL="285750" indent="-1508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100" b="1"/>
              <a:t>Udvalgte ansøgere inviteres til pitch og får feedback til videre ansøgning</a:t>
            </a:r>
          </a:p>
          <a:p>
            <a:pPr marL="285750" indent="-150813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100"/>
              <a:t>Spørgsmål sendes til </a:t>
            </a:r>
            <a:r>
              <a:rPr lang="da-DK" sz="1100" b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nb@industriensfond.dk</a:t>
            </a:r>
            <a:br>
              <a:rPr lang="da-DK" sz="1100" b="1"/>
            </a:br>
            <a:endParaRPr lang="da-DK" sz="1200"/>
          </a:p>
        </p:txBody>
      </p:sp>
    </p:spTree>
    <p:extLst>
      <p:ext uri="{BB962C8B-B14F-4D97-AF65-F5344CB8AC3E}">
        <p14:creationId xmlns:p14="http://schemas.microsoft.com/office/powerpoint/2010/main" val="131721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 hidden="1">
            <a:extLst>
              <a:ext uri="{FF2B5EF4-FFF2-40B4-BE49-F238E27FC236}">
                <a16:creationId xmlns:a16="http://schemas.microsoft.com/office/drawing/2014/main" id="{3C4C7028-3227-907E-B988-4BA85B694C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150" y="2365375"/>
            <a:ext cx="3635208" cy="198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sz="1200" b="1">
                <a:latin typeface="Berlingske Serif Text Bold"/>
                <a:ea typeface="Berlingske Serif Text Bold"/>
                <a:cs typeface="Berlingske Serif Text Bold"/>
              </a:rPr>
              <a:t>Hvilket problem vil I løse?</a:t>
            </a:r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Hvad er problemet, hvem oplever problemet og hvad er konsekvensen, hvis problemet ikke løses?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A78957-6304-54E7-6EE3-4C5A99353E9D}"/>
              </a:ext>
            </a:extLst>
          </p:cNvPr>
          <p:cNvSpPr txBox="1"/>
          <p:nvPr/>
        </p:nvSpPr>
        <p:spPr>
          <a:xfrm>
            <a:off x="4350414" y="4609703"/>
            <a:ext cx="7498686" cy="19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100"/>
              <a:t>Svar her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38ED97-44BC-F0B7-56DC-64E9DE035AF2}"/>
              </a:ext>
            </a:extLst>
          </p:cNvPr>
          <p:cNvSpPr txBox="1"/>
          <p:nvPr/>
        </p:nvSpPr>
        <p:spPr>
          <a:xfrm>
            <a:off x="221529" y="1034902"/>
            <a:ext cx="6617551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>
                <a:highlight>
                  <a:srgbClr val="64FFA0"/>
                </a:highlight>
              </a:rPr>
              <a:t>Problemafgrænsning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586FE9-63CD-9061-5C13-3CA628776292}"/>
              </a:ext>
            </a:extLst>
          </p:cNvPr>
          <p:cNvSpPr txBox="1"/>
          <p:nvPr/>
        </p:nvSpPr>
        <p:spPr>
          <a:xfrm>
            <a:off x="4350414" y="2365375"/>
            <a:ext cx="7498686" cy="19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100"/>
              <a:t>Svar 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D6E22-6C2E-3176-7EA8-1D884D33A4E1}"/>
              </a:ext>
            </a:extLst>
          </p:cNvPr>
          <p:cNvSpPr txBox="1"/>
          <p:nvPr/>
        </p:nvSpPr>
        <p:spPr>
          <a:xfrm>
            <a:off x="221529" y="2374198"/>
            <a:ext cx="3724828" cy="14194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Hvilket problem vil I løse?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Hvad er problemet, hvem oplever problemet og hvad er konsekvensen, hvis problemet ikke løses?</a:t>
            </a:r>
          </a:p>
          <a:p>
            <a:pPr>
              <a:lnSpc>
                <a:spcPct val="125000"/>
              </a:lnSpc>
            </a:pPr>
            <a:endParaRPr lang="da-DK"/>
          </a:p>
          <a:p>
            <a:pPr>
              <a:lnSpc>
                <a:spcPct val="125000"/>
              </a:lnSpc>
            </a:pPr>
            <a:endParaRPr lang="da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6D6E98-68BD-C285-93E1-C8093D672151}"/>
              </a:ext>
            </a:extLst>
          </p:cNvPr>
          <p:cNvSpPr txBox="1"/>
          <p:nvPr/>
        </p:nvSpPr>
        <p:spPr>
          <a:xfrm>
            <a:off x="221528" y="4609702"/>
            <a:ext cx="3724829" cy="9620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Hvad er potentialet i at løse problemet?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Hvorfor er løsningen af problemet relevant for udviklingen af en innovativ forsvars- og sikkerhedsindustri? </a:t>
            </a:r>
          </a:p>
          <a:p>
            <a:pPr>
              <a:lnSpc>
                <a:spcPct val="125000"/>
              </a:lnSpc>
            </a:pPr>
            <a:endParaRPr lang="da-DK" sz="1400"/>
          </a:p>
        </p:txBody>
      </p:sp>
    </p:spTree>
    <p:extLst>
      <p:ext uri="{BB962C8B-B14F-4D97-AF65-F5344CB8AC3E}">
        <p14:creationId xmlns:p14="http://schemas.microsoft.com/office/powerpoint/2010/main" val="198037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C8C9E-C7C6-210C-6438-CC51F9504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 hidden="1">
            <a:extLst>
              <a:ext uri="{FF2B5EF4-FFF2-40B4-BE49-F238E27FC236}">
                <a16:creationId xmlns:a16="http://schemas.microsoft.com/office/drawing/2014/main" id="{E391FB6F-5731-B0CF-5A35-5C35DF0CA8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ubtitle 4" hidden="1">
            <a:extLst>
              <a:ext uri="{FF2B5EF4-FFF2-40B4-BE49-F238E27FC236}">
                <a16:creationId xmlns:a16="http://schemas.microsoft.com/office/drawing/2014/main" id="{EFF0FD73-DD50-84A0-59D2-2B0D5F0828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11149" y="2365375"/>
            <a:ext cx="3625583" cy="198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sz="1200" b="1"/>
              <a:t>Hvad er jeres idé?</a:t>
            </a:r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Beskriv jeres forslag til løsning, initiativ eller eksperiment: </a:t>
            </a:r>
            <a:br>
              <a:rPr lang="da-DK" sz="1000" i="1"/>
            </a:br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Hvad vil I konkret gøre? </a:t>
            </a:r>
            <a:br>
              <a:rPr lang="da-DK" sz="1100" i="1"/>
            </a:br>
            <a:endParaRPr lang="da-DK" sz="1100" i="1"/>
          </a:p>
          <a:p>
            <a:endParaRPr lang="da-DK" sz="1100" i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DAC402-839E-8F56-ACA6-3069917A4060}"/>
              </a:ext>
            </a:extLst>
          </p:cNvPr>
          <p:cNvSpPr txBox="1"/>
          <p:nvPr/>
        </p:nvSpPr>
        <p:spPr>
          <a:xfrm>
            <a:off x="4350414" y="4609703"/>
            <a:ext cx="7498686" cy="19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100"/>
              <a:t>Svar 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5A460D-6102-5CB4-BFC6-C31202EEA142}"/>
              </a:ext>
            </a:extLst>
          </p:cNvPr>
          <p:cNvSpPr txBox="1"/>
          <p:nvPr/>
        </p:nvSpPr>
        <p:spPr>
          <a:xfrm>
            <a:off x="4350414" y="2365375"/>
            <a:ext cx="7498686" cy="19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100"/>
              <a:t>Svar her</a:t>
            </a:r>
          </a:p>
        </p:txBody>
      </p:sp>
      <p:sp>
        <p:nvSpPr>
          <p:cNvPr id="16" name="Subtitle 4" hidden="1">
            <a:extLst>
              <a:ext uri="{FF2B5EF4-FFF2-40B4-BE49-F238E27FC236}">
                <a16:creationId xmlns:a16="http://schemas.microsoft.com/office/drawing/2014/main" id="{8855D467-3EF9-E83D-2D67-484DA2AA1337}"/>
              </a:ext>
            </a:extLst>
          </p:cNvPr>
          <p:cNvSpPr txBox="1">
            <a:spLocks/>
          </p:cNvSpPr>
          <p:nvPr/>
        </p:nvSpPr>
        <p:spPr>
          <a:xfrm>
            <a:off x="342900" y="4609703"/>
            <a:ext cx="3593832" cy="19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b="1"/>
              <a:t>Hvem skal være med – og hvorfor?</a:t>
            </a:r>
          </a:p>
          <a:p>
            <a:r>
              <a:rPr lang="da-DK" sz="1000" i="1"/>
              <a:t>Hvilke aktører skal involveres (fx virksomheder, forskningsmiljøer, offentlige aktører)? </a:t>
            </a:r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Hvilke samarbejdspartnere, som I ikke har arbejdet med før, vil I involvere, og hvorfor er de centrale?</a:t>
            </a:r>
          </a:p>
          <a:p>
            <a:endParaRPr lang="da-DK" sz="1100" i="1"/>
          </a:p>
          <a:p>
            <a:endParaRPr lang="da-DK" sz="1100" i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96CC9D-8396-CCB3-36F2-6D864BC8BD16}"/>
              </a:ext>
            </a:extLst>
          </p:cNvPr>
          <p:cNvSpPr txBox="1"/>
          <p:nvPr/>
        </p:nvSpPr>
        <p:spPr>
          <a:xfrm>
            <a:off x="221529" y="1034902"/>
            <a:ext cx="317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>
                <a:highlight>
                  <a:srgbClr val="64FFA0"/>
                </a:highlight>
              </a:rPr>
              <a:t>Idé og tilgang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51055A-2507-56A3-6DA6-31081C99FE5A}"/>
              </a:ext>
            </a:extLst>
          </p:cNvPr>
          <p:cNvSpPr txBox="1"/>
          <p:nvPr/>
        </p:nvSpPr>
        <p:spPr>
          <a:xfrm>
            <a:off x="277402" y="2365375"/>
            <a:ext cx="3724828" cy="10347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Hvad er jeres idé?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Beskriv jeres forslag til løsning, initiativ eller eksperiment: </a:t>
            </a:r>
            <a:br>
              <a:rPr lang="da-DK" sz="1000" i="1"/>
            </a:br>
            <a:r>
              <a:rPr lang="da-DK" sz="1000" i="1"/>
              <a:t>Hvad vil I konkret gøre? </a:t>
            </a:r>
            <a:endParaRPr lang="da-DK"/>
          </a:p>
          <a:p>
            <a:pPr>
              <a:lnSpc>
                <a:spcPct val="125000"/>
              </a:lnSpc>
            </a:pPr>
            <a:endParaRPr lang="da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CB323-52B1-8ABF-0FFB-55C51B88E155}"/>
              </a:ext>
            </a:extLst>
          </p:cNvPr>
          <p:cNvSpPr txBox="1"/>
          <p:nvPr/>
        </p:nvSpPr>
        <p:spPr>
          <a:xfrm>
            <a:off x="277402" y="4609703"/>
            <a:ext cx="3724829" cy="10829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Hvem skal være med – og hvorfor?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Hvilke aktører skal involveres (fx virksomheder, forskningsmiljøer, offentlige aktører)? </a:t>
            </a:r>
          </a:p>
          <a:p>
            <a:pPr>
              <a:lnSpc>
                <a:spcPct val="125000"/>
              </a:lnSpc>
            </a:pPr>
            <a:r>
              <a:rPr lang="da-DK" sz="1000" i="1"/>
              <a:t>Hvilke samarbejdspartnere, som I ikke har arbejdet med før, vil I involvere, og hvorfor er de centrale?</a:t>
            </a:r>
          </a:p>
        </p:txBody>
      </p:sp>
    </p:spTree>
    <p:extLst>
      <p:ext uri="{BB962C8B-B14F-4D97-AF65-F5344CB8AC3E}">
        <p14:creationId xmlns:p14="http://schemas.microsoft.com/office/powerpoint/2010/main" val="2972163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89EBD-2D10-8355-9D11-DFEC7F9B5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 hidden="1">
            <a:extLst>
              <a:ext uri="{FF2B5EF4-FFF2-40B4-BE49-F238E27FC236}">
                <a16:creationId xmlns:a16="http://schemas.microsoft.com/office/drawing/2014/main" id="{3987EB1A-8316-C1BD-1288-F6C933D69F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150" y="2365375"/>
            <a:ext cx="3314700" cy="198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sz="1200" b="1"/>
              <a:t>Hvordan arbejder I eksperimenterende?</a:t>
            </a:r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Hvad er nyt eller anderledes ved jeres tilgang?</a:t>
            </a:r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Hvad er den største risiko forbundet med jeres forslag?</a:t>
            </a:r>
          </a:p>
          <a:p>
            <a:endParaRPr lang="da-DK" sz="1100" i="1"/>
          </a:p>
          <a:p>
            <a:endParaRPr lang="da-DK" sz="1100" i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9F2A6-47AE-79B8-A415-E1C76A6A582B}"/>
              </a:ext>
            </a:extLst>
          </p:cNvPr>
          <p:cNvSpPr txBox="1"/>
          <p:nvPr/>
        </p:nvSpPr>
        <p:spPr>
          <a:xfrm>
            <a:off x="4350414" y="4609703"/>
            <a:ext cx="7498686" cy="19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100"/>
              <a:t>Svar 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F00DB-6F9D-DF42-9BDE-60298FDA9467}"/>
              </a:ext>
            </a:extLst>
          </p:cNvPr>
          <p:cNvSpPr txBox="1"/>
          <p:nvPr/>
        </p:nvSpPr>
        <p:spPr>
          <a:xfrm>
            <a:off x="4350414" y="2365375"/>
            <a:ext cx="7498686" cy="19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100"/>
              <a:t>Svar her</a:t>
            </a:r>
          </a:p>
        </p:txBody>
      </p:sp>
      <p:sp>
        <p:nvSpPr>
          <p:cNvPr id="16" name="Subtitle 4" hidden="1">
            <a:extLst>
              <a:ext uri="{FF2B5EF4-FFF2-40B4-BE49-F238E27FC236}">
                <a16:creationId xmlns:a16="http://schemas.microsoft.com/office/drawing/2014/main" id="{F5B33913-4128-D614-5F2F-FB39792DADDD}"/>
              </a:ext>
            </a:extLst>
          </p:cNvPr>
          <p:cNvSpPr txBox="1">
            <a:spLocks/>
          </p:cNvSpPr>
          <p:nvPr/>
        </p:nvSpPr>
        <p:spPr>
          <a:xfrm>
            <a:off x="342900" y="4609703"/>
            <a:ext cx="3314700" cy="19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b="1"/>
              <a:t>Hvordan tænker I internationalt?</a:t>
            </a:r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Hvordan inddrager I internationale erfaringer, partnere eller markeder? </a:t>
            </a:r>
          </a:p>
          <a:p>
            <a:endParaRPr lang="da-DK" sz="1100" i="1"/>
          </a:p>
          <a:p>
            <a:endParaRPr lang="da-DK" sz="1100" i="1"/>
          </a:p>
          <a:p>
            <a:endParaRPr lang="da-DK" sz="1100" i="1"/>
          </a:p>
          <a:p>
            <a:endParaRPr lang="da-DK" sz="1100" i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AA5070-213F-9E33-5A9C-8A0EE9EABB0E}"/>
              </a:ext>
            </a:extLst>
          </p:cNvPr>
          <p:cNvSpPr txBox="1"/>
          <p:nvPr/>
        </p:nvSpPr>
        <p:spPr>
          <a:xfrm>
            <a:off x="221529" y="1034902"/>
            <a:ext cx="458293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>
                <a:highlight>
                  <a:srgbClr val="64FFA0"/>
                </a:highlight>
              </a:rPr>
              <a:t>Idé og tilgang - fortsat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431A6F-9BFC-6433-BC2F-90DA50B8CC4A}"/>
              </a:ext>
            </a:extLst>
          </p:cNvPr>
          <p:cNvSpPr txBox="1"/>
          <p:nvPr/>
        </p:nvSpPr>
        <p:spPr>
          <a:xfrm>
            <a:off x="221529" y="2365375"/>
            <a:ext cx="3724828" cy="6979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Hvordan arbejder I eksperimenterende?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Hvad er nyt eller anderledes ved jeres tilgang?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Hvad er den største risiko forbundet med jeres forslag?</a:t>
            </a:r>
            <a:endParaRPr lang="da-DK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F56A16-9946-A0A6-BB65-14A126B6051E}"/>
              </a:ext>
            </a:extLst>
          </p:cNvPr>
          <p:cNvSpPr txBox="1"/>
          <p:nvPr/>
        </p:nvSpPr>
        <p:spPr>
          <a:xfrm>
            <a:off x="221529" y="4609703"/>
            <a:ext cx="3555889" cy="69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Hvordan tænker I internationalt?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Hvordan inddrager I internationale erfaringer, partnere eller markeder? </a:t>
            </a:r>
          </a:p>
        </p:txBody>
      </p:sp>
    </p:spTree>
    <p:extLst>
      <p:ext uri="{BB962C8B-B14F-4D97-AF65-F5344CB8AC3E}">
        <p14:creationId xmlns:p14="http://schemas.microsoft.com/office/powerpoint/2010/main" val="16862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18339-5722-88E7-3C91-28D52812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 hidden="1">
            <a:extLst>
              <a:ext uri="{FF2B5EF4-FFF2-40B4-BE49-F238E27FC236}">
                <a16:creationId xmlns:a16="http://schemas.microsoft.com/office/drawing/2014/main" id="{4019ACAC-5151-89DC-A5DE-6DBCAB76E5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149" y="2365375"/>
            <a:ext cx="3452197" cy="1980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sz="1200" b="1"/>
              <a:t>Hvordan vil I skabe værdi?</a:t>
            </a:r>
            <a:endParaRPr lang="da-DK" sz="1200"/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Hvad er de forventede resultater (fx løsninger, samarbejder, kompetencer), og hvem får værdi – og hvordan?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1F404-6206-C223-BA18-218FFE7DC948}"/>
              </a:ext>
            </a:extLst>
          </p:cNvPr>
          <p:cNvSpPr txBox="1"/>
          <p:nvPr/>
        </p:nvSpPr>
        <p:spPr>
          <a:xfrm>
            <a:off x="4350414" y="4609703"/>
            <a:ext cx="7498686" cy="19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100"/>
              <a:t>Svar 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BE68C-C88F-9F5C-35E0-A2F7C2C52A75}"/>
              </a:ext>
            </a:extLst>
          </p:cNvPr>
          <p:cNvSpPr txBox="1"/>
          <p:nvPr/>
        </p:nvSpPr>
        <p:spPr>
          <a:xfrm>
            <a:off x="4350414" y="2365375"/>
            <a:ext cx="7498686" cy="1980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100"/>
              <a:t>Svar her</a:t>
            </a:r>
          </a:p>
        </p:txBody>
      </p:sp>
      <p:sp>
        <p:nvSpPr>
          <p:cNvPr id="16" name="Subtitle 4" hidden="1">
            <a:extLst>
              <a:ext uri="{FF2B5EF4-FFF2-40B4-BE49-F238E27FC236}">
                <a16:creationId xmlns:a16="http://schemas.microsoft.com/office/drawing/2014/main" id="{2E3ABC1C-A28B-A999-642B-9A2444F57A4C}"/>
              </a:ext>
            </a:extLst>
          </p:cNvPr>
          <p:cNvSpPr txBox="1">
            <a:spLocks/>
          </p:cNvSpPr>
          <p:nvPr/>
        </p:nvSpPr>
        <p:spPr>
          <a:xfrm>
            <a:off x="342900" y="4609703"/>
            <a:ext cx="3314700" cy="19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b="1">
                <a:latin typeface="Berlingske Serif Text Bold"/>
                <a:ea typeface="Berlingske Serif Text Bold"/>
                <a:cs typeface="Berlingske Serif Text Bold"/>
              </a:rPr>
              <a:t>Hvordan ser succes ud?</a:t>
            </a:r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Hvornår mener I, at jeres indsats er en succes? </a:t>
            </a:r>
          </a:p>
          <a:p>
            <a:endParaRPr lang="da-DK" sz="1100" i="1"/>
          </a:p>
          <a:p>
            <a:endParaRPr lang="da-DK" sz="1100" i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85D2EC-0F05-9142-4472-0CF475036E49}"/>
              </a:ext>
            </a:extLst>
          </p:cNvPr>
          <p:cNvSpPr txBox="1"/>
          <p:nvPr/>
        </p:nvSpPr>
        <p:spPr>
          <a:xfrm>
            <a:off x="221529" y="1034902"/>
            <a:ext cx="317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>
                <a:highlight>
                  <a:srgbClr val="64FFA0"/>
                </a:highlight>
              </a:rPr>
              <a:t>Fra idé til effekt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9BAE18-8BED-C3F4-ABFA-02CDDFA07890}"/>
              </a:ext>
            </a:extLst>
          </p:cNvPr>
          <p:cNvSpPr txBox="1"/>
          <p:nvPr/>
        </p:nvSpPr>
        <p:spPr>
          <a:xfrm>
            <a:off x="221529" y="2365375"/>
            <a:ext cx="3724828" cy="6982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Hvordan vil I skabe værdi?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Hvad er de forventede resultater (fx løsninger, samarbejder, kompetencer), og hvem får værdi – og hvordan?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07C01-BE27-415A-C1F1-C115548238B6}"/>
              </a:ext>
            </a:extLst>
          </p:cNvPr>
          <p:cNvSpPr txBox="1"/>
          <p:nvPr/>
        </p:nvSpPr>
        <p:spPr>
          <a:xfrm>
            <a:off x="221529" y="4609703"/>
            <a:ext cx="3555889" cy="5058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Hvordan ser succes ud?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Hvornår mener I, at jeres indsats er en succes? </a:t>
            </a:r>
          </a:p>
        </p:txBody>
      </p:sp>
    </p:spTree>
    <p:extLst>
      <p:ext uri="{BB962C8B-B14F-4D97-AF65-F5344CB8AC3E}">
        <p14:creationId xmlns:p14="http://schemas.microsoft.com/office/powerpoint/2010/main" val="67361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A095E-A363-FAF0-9709-9E48376F5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 hidden="1">
            <a:extLst>
              <a:ext uri="{FF2B5EF4-FFF2-40B4-BE49-F238E27FC236}">
                <a16:creationId xmlns:a16="http://schemas.microsoft.com/office/drawing/2014/main" id="{D3C2AA7D-C702-928E-4DA5-0B4FC00D81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11150" y="2098282"/>
            <a:ext cx="3314700" cy="133071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a-DK" sz="1200" b="1">
                <a:latin typeface="Berlingske Serif Text Bold"/>
                <a:ea typeface="Berlingske Serif Text Bold"/>
                <a:cs typeface="Berlingske Serif Text Bold"/>
              </a:rPr>
              <a:t>Hvem vil løsningen og læringen fra projektet være relevant for?</a:t>
            </a:r>
            <a:endParaRPr lang="da-DK" sz="1200" b="1"/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Hvem kan bringe løsningen videre (fx investorer, virksomheder, offentlige aktører)?</a:t>
            </a:r>
            <a:endParaRPr lang="da-DK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61EE91-C42B-A96D-3B82-10BCD11B7F94}"/>
              </a:ext>
            </a:extLst>
          </p:cNvPr>
          <p:cNvSpPr txBox="1"/>
          <p:nvPr/>
        </p:nvSpPr>
        <p:spPr>
          <a:xfrm>
            <a:off x="4350414" y="3736190"/>
            <a:ext cx="7498686" cy="15008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100"/>
              <a:t>Svar her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DE6C9B-34A9-87B3-3C89-144675947FB8}"/>
              </a:ext>
            </a:extLst>
          </p:cNvPr>
          <p:cNvSpPr txBox="1"/>
          <p:nvPr/>
        </p:nvSpPr>
        <p:spPr>
          <a:xfrm>
            <a:off x="4350414" y="2090426"/>
            <a:ext cx="7498686" cy="14693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da-DK" sz="1100"/>
              <a:t>Svar her</a:t>
            </a:r>
          </a:p>
        </p:txBody>
      </p:sp>
      <p:sp>
        <p:nvSpPr>
          <p:cNvPr id="16" name="Subtitle 4" hidden="1">
            <a:extLst>
              <a:ext uri="{FF2B5EF4-FFF2-40B4-BE49-F238E27FC236}">
                <a16:creationId xmlns:a16="http://schemas.microsoft.com/office/drawing/2014/main" id="{52540DDC-5A71-78EA-E47A-20B48C4D41C1}"/>
              </a:ext>
            </a:extLst>
          </p:cNvPr>
          <p:cNvSpPr txBox="1">
            <a:spLocks/>
          </p:cNvSpPr>
          <p:nvPr/>
        </p:nvSpPr>
        <p:spPr>
          <a:xfrm>
            <a:off x="311149" y="3704767"/>
            <a:ext cx="3862745" cy="125071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b="1">
                <a:latin typeface="Berlingske Serif Text Bold"/>
                <a:ea typeface="Berlingske Serif Text Bold"/>
                <a:cs typeface="Berlingske Serif Text Bold"/>
              </a:rPr>
              <a:t>Er der noget eller nogen, I mangler for at realisere jeres idé?</a:t>
            </a:r>
            <a:endParaRPr lang="da-DK" sz="1200"/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Er der viden eller aktører, som I mangler for at styrke din jeres og dens eksekvering?</a:t>
            </a:r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Er der noget, som I har brug for sparring til fx fra challenge-panelet?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5B2770-9E9E-526E-0E65-F11CBFE22743}"/>
              </a:ext>
            </a:extLst>
          </p:cNvPr>
          <p:cNvSpPr txBox="1"/>
          <p:nvPr/>
        </p:nvSpPr>
        <p:spPr>
          <a:xfrm>
            <a:off x="221529" y="1034902"/>
            <a:ext cx="490501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a-DK" sz="2800">
                <a:highlight>
                  <a:srgbClr val="64FFA0"/>
                </a:highlight>
              </a:rPr>
              <a:t>Fra idé til effekt - fortsat</a:t>
            </a:r>
          </a:p>
        </p:txBody>
      </p:sp>
      <p:sp>
        <p:nvSpPr>
          <p:cNvPr id="4" name="Subtitle 4" hidden="1">
            <a:extLst>
              <a:ext uri="{FF2B5EF4-FFF2-40B4-BE49-F238E27FC236}">
                <a16:creationId xmlns:a16="http://schemas.microsoft.com/office/drawing/2014/main" id="{435E0771-F1CC-02D6-4CD0-5A2B2E313796}"/>
              </a:ext>
            </a:extLst>
          </p:cNvPr>
          <p:cNvSpPr>
            <a:spLocks noGrp="1"/>
          </p:cNvSpPr>
          <p:nvPr/>
        </p:nvSpPr>
        <p:spPr>
          <a:xfrm>
            <a:off x="311150" y="5429086"/>
            <a:ext cx="3577456" cy="11247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3pPr>
            <a:lvl4pPr marL="13716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Berlingske Serif Text" panose="00000500000000000000" pitchFamily="50" charset="0"/>
                <a:ea typeface="Berlingske Serif Text" panose="00000500000000000000" pitchFamily="50" charset="0"/>
                <a:cs typeface="Berlingske Serif Text" panose="00000500000000000000" pitchFamily="50" charset="0"/>
              </a:defRPr>
            </a:lvl4pPr>
            <a:lvl5pPr marL="18288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200" b="1">
                <a:latin typeface="Berlingske Serif Text Bold"/>
                <a:ea typeface="Berlingske Serif Text Bold"/>
                <a:cs typeface="Berlingske Serif Text Bold"/>
              </a:rPr>
              <a:t>Økonomi</a:t>
            </a:r>
            <a:endParaRPr lang="da-DK"/>
          </a:p>
          <a:p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Kan I give et estimat for den økonomiske ramme, som I forestiller jer, at realiseringen af idéen kræver? </a:t>
            </a:r>
            <a:br>
              <a:rPr lang="da-DK" sz="1000" i="1">
                <a:latin typeface="Berlingske Serif Text"/>
                <a:ea typeface="Berlingske Serif Text"/>
                <a:cs typeface="Berlingske Serif Text"/>
              </a:rPr>
            </a:br>
            <a:r>
              <a:rPr lang="da-DK" sz="1000" i="1">
                <a:latin typeface="Berlingske Serif Text"/>
                <a:ea typeface="Berlingske Serif Text"/>
                <a:cs typeface="Berlingske Serif Text"/>
              </a:rPr>
              <a:t>Og forventer I, at andre end Industriens Fond finansierer?</a:t>
            </a:r>
            <a:endParaRPr lang="da-DK" sz="1000" i="1"/>
          </a:p>
          <a:p>
            <a:endParaRPr lang="da-DK" sz="1100" i="1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F7F11A9D-FCE8-5CBE-044E-0DD59D2DFD64}"/>
              </a:ext>
            </a:extLst>
          </p:cNvPr>
          <p:cNvSpPr txBox="1"/>
          <p:nvPr/>
        </p:nvSpPr>
        <p:spPr>
          <a:xfrm>
            <a:off x="4350414" y="5413375"/>
            <a:ext cx="7498686" cy="10775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/>
              <a:t>Svar 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CC7A6-2A84-854A-A683-E8A3987CDC0E}"/>
              </a:ext>
            </a:extLst>
          </p:cNvPr>
          <p:cNvSpPr txBox="1"/>
          <p:nvPr/>
        </p:nvSpPr>
        <p:spPr>
          <a:xfrm>
            <a:off x="221529" y="2031731"/>
            <a:ext cx="3724828" cy="9290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Hvem vil løsningen og læringen fra projektet være relevant for?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Hvem kan bringe løsningen videre (fx investorer, virksomheder, offentlige aktører)?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8C8FCA-F6E4-0AE7-DE66-67D0F352BEB4}"/>
              </a:ext>
            </a:extLst>
          </p:cNvPr>
          <p:cNvSpPr txBox="1"/>
          <p:nvPr/>
        </p:nvSpPr>
        <p:spPr>
          <a:xfrm>
            <a:off x="221529" y="3730875"/>
            <a:ext cx="3555889" cy="1313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Er der noget eller nogen, I mangler for at realisere jeres idé?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Er der viden eller aktører, som I mangler for at styrke din jeres og dens eksekvering?</a:t>
            </a:r>
          </a:p>
          <a:p>
            <a:pPr>
              <a:lnSpc>
                <a:spcPct val="125000"/>
              </a:lnSpc>
            </a:pPr>
            <a:r>
              <a:rPr lang="da-DK" sz="1000" i="1"/>
              <a:t>Er der noget, som I har brug for sparring til fx fra challenge-panelet?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B83A93-4300-E13C-93E4-39664D98FB77}"/>
              </a:ext>
            </a:extLst>
          </p:cNvPr>
          <p:cNvSpPr txBox="1"/>
          <p:nvPr/>
        </p:nvSpPr>
        <p:spPr>
          <a:xfrm>
            <a:off x="221528" y="5413375"/>
            <a:ext cx="3555889" cy="8905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>
                <a:latin typeface="Industriens Font-Office IF"/>
              </a:rPr>
              <a:t>Økonomi</a:t>
            </a:r>
          </a:p>
          <a:p>
            <a:pPr>
              <a:lnSpc>
                <a:spcPct val="125000"/>
              </a:lnSpc>
            </a:pPr>
            <a:r>
              <a:rPr lang="da-DK" sz="1000" i="1"/>
              <a:t>Kan I give et estimat for den økonomiske ramme, som I forestiller jer, at realiseringen af idéen kræver? </a:t>
            </a:r>
            <a:br>
              <a:rPr lang="da-DK" sz="1000" i="1"/>
            </a:br>
            <a:r>
              <a:rPr lang="da-DK" sz="1000" i="1"/>
              <a:t>Og forventer I, at andre end Industriens Fond finansierer?</a:t>
            </a:r>
          </a:p>
        </p:txBody>
      </p:sp>
    </p:spTree>
    <p:extLst>
      <p:ext uri="{BB962C8B-B14F-4D97-AF65-F5344CB8AC3E}">
        <p14:creationId xmlns:p14="http://schemas.microsoft.com/office/powerpoint/2010/main" val="637944741"/>
      </p:ext>
    </p:extLst>
  </p:cSld>
  <p:clrMapOvr>
    <a:masterClrMapping/>
  </p:clrMapOvr>
</p:sld>
</file>

<file path=ppt/theme/theme1.xml><?xml version="1.0" encoding="utf-8"?>
<a:theme xmlns:a="http://schemas.openxmlformats.org/drawingml/2006/main" name="01 - TITEL">
  <a:themeElements>
    <a:clrScheme name="IF 2">
      <a:dk1>
        <a:sysClr val="windowText" lastClr="000000"/>
      </a:dk1>
      <a:lt1>
        <a:srgbClr val="FFFFFF"/>
      </a:lt1>
      <a:dk2>
        <a:srgbClr val="64FFA0"/>
      </a:dk2>
      <a:lt2>
        <a:srgbClr val="F0F0F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dustriens skrifter">
      <a:majorFont>
        <a:latin typeface="Industriens Font IF"/>
        <a:ea typeface=""/>
        <a:cs typeface=""/>
      </a:majorFont>
      <a:minorFont>
        <a:latin typeface="Berlingske Serif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593872E8-9F5C-4853-95C2-6CD4C094C2E0}" vid="{4E5E091D-0E74-4D33-B725-1CBFCA22FD6F}"/>
    </a:ext>
  </a:extLst>
</a:theme>
</file>

<file path=ppt/theme/theme2.xml><?xml version="1.0" encoding="utf-8"?>
<a:theme xmlns:a="http://schemas.openxmlformats.org/drawingml/2006/main" name="02 - AGENDA OG INTRO">
  <a:themeElements>
    <a:clrScheme name="IF 2">
      <a:dk1>
        <a:sysClr val="windowText" lastClr="000000"/>
      </a:dk1>
      <a:lt1>
        <a:srgbClr val="FFFFFF"/>
      </a:lt1>
      <a:dk2>
        <a:srgbClr val="64FFA0"/>
      </a:dk2>
      <a:lt2>
        <a:srgbClr val="F0F0F0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ndustriens skrifter">
      <a:majorFont>
        <a:latin typeface="Industriens Font IF"/>
        <a:ea typeface=""/>
        <a:cs typeface=""/>
      </a:majorFont>
      <a:minorFont>
        <a:latin typeface="Berlingske Serif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2" id="{593872E8-9F5C-4853-95C2-6CD4C094C2E0}" vid="{CAE95A73-33CE-44F6-AD42-4933C32F85AD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8ab3519-3fb8-4651-9f12-6e7b363ad201" xsi:nil="true"/>
    <lcf76f155ced4ddcb4097134ff3c332f xmlns="4a7c4a99-f8a6-4388-8a95-9c0fcef5901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30B782FDB74C43AAC15655512463BB" ma:contentTypeVersion="20" ma:contentTypeDescription="Opret et nyt dokument." ma:contentTypeScope="" ma:versionID="61664f16437bee6e1692163cd8077d7b">
  <xsd:schema xmlns:xsd="http://www.w3.org/2001/XMLSchema" xmlns:xs="http://www.w3.org/2001/XMLSchema" xmlns:p="http://schemas.microsoft.com/office/2006/metadata/properties" xmlns:ns2="4a7c4a99-f8a6-4388-8a95-9c0fcef5901d" xmlns:ns3="98ab3519-3fb8-4651-9f12-6e7b363ad201" targetNamespace="http://schemas.microsoft.com/office/2006/metadata/properties" ma:root="true" ma:fieldsID="57a46075bab5029972e1e7cbe664468f" ns2:_="" ns3:_="">
    <xsd:import namespace="4a7c4a99-f8a6-4388-8a95-9c0fcef5901d"/>
    <xsd:import namespace="98ab3519-3fb8-4651-9f12-6e7b363ad2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c4a99-f8a6-4388-8a95-9c0fcef590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c19d6282-8274-4a1c-97cc-64b0759f8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b3519-3fb8-4651-9f12-6e7b363ad20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fbde9e8-df40-40a3-9e4b-d8fe07656fd0}" ma:internalName="TaxCatchAll" ma:showField="CatchAllData" ma:web="98ab3519-3fb8-4651-9f12-6e7b363ad2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465AB8-B7B3-47EA-9847-68B8F0ECD1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195C2C-8B23-49EA-855B-2DDE361FFEAD}">
  <ds:schemaRefs>
    <ds:schemaRef ds:uri="4a7c4a99-f8a6-4388-8a95-9c0fcef5901d"/>
    <ds:schemaRef ds:uri="98ab3519-3fb8-4651-9f12-6e7b363ad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9EADB7-D09B-4993-B8D7-A36150EEF2DB}">
  <ds:schemaRefs>
    <ds:schemaRef ds:uri="4a7c4a99-f8a6-4388-8a95-9c0fcef5901d"/>
    <ds:schemaRef ds:uri="98ab3519-3fb8-4651-9f12-6e7b363ad2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01 - TITEL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01 - TITEL</vt:lpstr>
      <vt:lpstr>02 - AGENDA OG INTRO</vt:lpstr>
      <vt:lpstr>ideudkast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Peter Nielsen</dc:creator>
  <cp:revision>1</cp:revision>
  <cp:lastPrinted>2026-04-28T10:42:44Z</cp:lastPrinted>
  <dcterms:created xsi:type="dcterms:W3CDTF">2026-04-07T12:37:11Z</dcterms:created>
  <dcterms:modified xsi:type="dcterms:W3CDTF">2026-04-29T11:05:56Z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0x010100AE30B782FDB74C43AAC15655512463BB</vt:lpwstr>
  </property>
  <property fmtid="{D5CDD505-2E9C-101B-9397-08002B2CF9AE}" pid="3" name="MediaServiceImageTags">
    <vt:lpwstr/>
  </property>
</Properties>
</file>